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30567313" cy="42802175"/>
  <p:notesSz cx="6858000" cy="9144000"/>
  <p:defaultTextStyle>
    <a:defPPr>
      <a:defRPr lang="es-ES"/>
    </a:defPPr>
    <a:lvl1pPr marL="0" algn="l" defTabSz="419252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096262" algn="l" defTabSz="419252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192524" algn="l" defTabSz="419252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288786" algn="l" defTabSz="419252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385048" algn="l" defTabSz="419252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481310" algn="l" defTabSz="419252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577572" algn="l" defTabSz="419252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673834" algn="l" defTabSz="419252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770096" algn="l" defTabSz="419252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186" y="2346"/>
      </p:cViewPr>
      <p:guideLst>
        <p:guide orient="horz" pos="13481"/>
        <p:guide pos="96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158651644480199E-2"/>
          <c:y val="4.2270948860591566E-2"/>
          <c:w val="0.9292999718302033"/>
          <c:h val="0.74410829486948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Range 1</c:v>
                </c:pt>
              </c:strCache>
            </c:strRef>
          </c:tx>
          <c:spPr>
            <a:solidFill>
              <a:srgbClr val="575756"/>
            </a:solidFill>
          </c:spPr>
          <c:invertIfNegative val="0"/>
          <c:cat>
            <c:strRef>
              <c:f>Hoja1!$A$2:$A$5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Range 2</c:v>
                </c:pt>
              </c:strCache>
            </c:strRef>
          </c:tx>
          <c:spPr>
            <a:solidFill>
              <a:srgbClr val="00B8ED"/>
            </a:solidFill>
          </c:spPr>
          <c:invertIfNegative val="0"/>
          <c:cat>
            <c:strRef>
              <c:f>Hoja1!$A$2:$A$5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Range 3</c:v>
                </c:pt>
              </c:strCache>
            </c:strRef>
          </c:tx>
          <c:spPr>
            <a:solidFill>
              <a:srgbClr val="8FBF21"/>
            </a:solidFill>
          </c:spPr>
          <c:invertIfNegative val="0"/>
          <c:cat>
            <c:strRef>
              <c:f>Hoja1!$A$2:$A$5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66272"/>
        <c:axId val="90264064"/>
      </c:barChart>
      <c:catAx>
        <c:axId val="35766272"/>
        <c:scaling>
          <c:orientation val="minMax"/>
        </c:scaling>
        <c:delete val="0"/>
        <c:axPos val="b"/>
        <c:majorTickMark val="out"/>
        <c:minorTickMark val="none"/>
        <c:tickLblPos val="nextTo"/>
        <c:crossAx val="90264064"/>
        <c:crosses val="autoZero"/>
        <c:auto val="1"/>
        <c:lblAlgn val="ctr"/>
        <c:lblOffset val="100"/>
        <c:noMultiLvlLbl val="0"/>
      </c:catAx>
      <c:valAx>
        <c:axId val="90264064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35766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1677567785099389E-2"/>
          <c:y val="0.8815661795400912"/>
          <c:w val="0.92806656954306643"/>
          <c:h val="9.2274945745981704E-2"/>
        </c:manualLayout>
      </c:layout>
      <c:overlay val="0"/>
      <c:spPr>
        <a:solidFill>
          <a:schemeClr val="bg1">
            <a:lumMod val="85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ca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4083279" y="10700544"/>
            <a:ext cx="22989167" cy="227931493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110476" y="10700544"/>
            <a:ext cx="68463350" cy="2279314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528366" y="39671278"/>
            <a:ext cx="7132373" cy="2278820"/>
          </a:xfrm>
          <a:prstGeom prst="rect">
            <a:avLst/>
          </a:prstGeom>
        </p:spPr>
        <p:txBody>
          <a:bodyPr/>
          <a:lstStyle/>
          <a:p>
            <a:fld id="{4315B248-377C-4881-84C9-B35D5AF34002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43832" y="39671278"/>
            <a:ext cx="9679649" cy="227882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21906574" y="39671278"/>
            <a:ext cx="7132373" cy="2278820"/>
          </a:xfrm>
          <a:prstGeom prst="rect">
            <a:avLst/>
          </a:prstGeom>
        </p:spPr>
        <p:txBody>
          <a:bodyPr/>
          <a:lstStyle/>
          <a:p>
            <a:fld id="{F0AD9355-98C3-4E6D-B582-70F528A757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4607" y="27504363"/>
            <a:ext cx="25982216" cy="8500988"/>
          </a:xfrm>
          <a:prstGeom prst="rect">
            <a:avLst/>
          </a:prstGeo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414607" y="18141391"/>
            <a:ext cx="25982216" cy="93629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96262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19252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8878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8504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8131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7757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7383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7009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528366" y="39671278"/>
            <a:ext cx="7132373" cy="2278820"/>
          </a:xfrm>
          <a:prstGeom prst="rect">
            <a:avLst/>
          </a:prstGeom>
        </p:spPr>
        <p:txBody>
          <a:bodyPr/>
          <a:lstStyle/>
          <a:p>
            <a:fld id="{4315B248-377C-4881-84C9-B35D5AF34002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43832" y="39671278"/>
            <a:ext cx="9679649" cy="227882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21906574" y="39671278"/>
            <a:ext cx="7132373" cy="2278820"/>
          </a:xfrm>
          <a:prstGeom prst="rect">
            <a:avLst/>
          </a:prstGeom>
        </p:spPr>
        <p:txBody>
          <a:bodyPr/>
          <a:lstStyle/>
          <a:p>
            <a:fld id="{F0AD9355-98C3-4E6D-B582-70F528A757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8366" y="1714072"/>
            <a:ext cx="27510582" cy="7133696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10474" y="62330674"/>
            <a:ext cx="45723606" cy="176301366"/>
          </a:xfrm>
          <a:prstGeom prst="rect">
            <a:avLst/>
          </a:prstGeo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43537" y="62330674"/>
            <a:ext cx="45728911" cy="176301366"/>
          </a:xfrm>
          <a:prstGeom prst="rect">
            <a:avLst/>
          </a:prstGeo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528366" y="39671278"/>
            <a:ext cx="7132373" cy="2278820"/>
          </a:xfrm>
          <a:prstGeom prst="rect">
            <a:avLst/>
          </a:prstGeom>
        </p:spPr>
        <p:txBody>
          <a:bodyPr/>
          <a:lstStyle/>
          <a:p>
            <a:fld id="{4315B248-377C-4881-84C9-B35D5AF34002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43832" y="39671278"/>
            <a:ext cx="9679649" cy="227882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21906574" y="39671278"/>
            <a:ext cx="7132373" cy="2278820"/>
          </a:xfrm>
          <a:prstGeom prst="rect">
            <a:avLst/>
          </a:prstGeom>
        </p:spPr>
        <p:txBody>
          <a:bodyPr/>
          <a:lstStyle/>
          <a:p>
            <a:fld id="{F0AD9355-98C3-4E6D-B582-70F528A757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8366" y="1714072"/>
            <a:ext cx="27510582" cy="713369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28366" y="9580953"/>
            <a:ext cx="13505872" cy="399288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000" b="1"/>
            </a:lvl1pPr>
            <a:lvl2pPr marL="2096262" indent="0">
              <a:buNone/>
              <a:defRPr sz="9200" b="1"/>
            </a:lvl2pPr>
            <a:lvl3pPr marL="4192524" indent="0">
              <a:buNone/>
              <a:defRPr sz="8300" b="1"/>
            </a:lvl3pPr>
            <a:lvl4pPr marL="6288786" indent="0">
              <a:buNone/>
              <a:defRPr sz="7300" b="1"/>
            </a:lvl4pPr>
            <a:lvl5pPr marL="8385048" indent="0">
              <a:buNone/>
              <a:defRPr sz="7300" b="1"/>
            </a:lvl5pPr>
            <a:lvl6pPr marL="10481310" indent="0">
              <a:buNone/>
              <a:defRPr sz="7300" b="1"/>
            </a:lvl6pPr>
            <a:lvl7pPr marL="12577572" indent="0">
              <a:buNone/>
              <a:defRPr sz="7300" b="1"/>
            </a:lvl7pPr>
            <a:lvl8pPr marL="14673834" indent="0">
              <a:buNone/>
              <a:defRPr sz="7300" b="1"/>
            </a:lvl8pPr>
            <a:lvl9pPr marL="16770096" indent="0">
              <a:buNone/>
              <a:defRPr sz="7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28366" y="13573838"/>
            <a:ext cx="13505872" cy="24660793"/>
          </a:xfrm>
          <a:prstGeom prst="rect">
            <a:avLst/>
          </a:prstGeom>
        </p:spPr>
        <p:txBody>
          <a:bodyPr/>
          <a:lstStyle>
            <a:lvl1pPr>
              <a:defRPr sz="11000"/>
            </a:lvl1pPr>
            <a:lvl2pPr>
              <a:defRPr sz="9200"/>
            </a:lvl2pPr>
            <a:lvl3pPr>
              <a:defRPr sz="83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5527772" y="9580953"/>
            <a:ext cx="13511177" cy="399288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000" b="1"/>
            </a:lvl1pPr>
            <a:lvl2pPr marL="2096262" indent="0">
              <a:buNone/>
              <a:defRPr sz="9200" b="1"/>
            </a:lvl2pPr>
            <a:lvl3pPr marL="4192524" indent="0">
              <a:buNone/>
              <a:defRPr sz="8300" b="1"/>
            </a:lvl3pPr>
            <a:lvl4pPr marL="6288786" indent="0">
              <a:buNone/>
              <a:defRPr sz="7300" b="1"/>
            </a:lvl4pPr>
            <a:lvl5pPr marL="8385048" indent="0">
              <a:buNone/>
              <a:defRPr sz="7300" b="1"/>
            </a:lvl5pPr>
            <a:lvl6pPr marL="10481310" indent="0">
              <a:buNone/>
              <a:defRPr sz="7300" b="1"/>
            </a:lvl6pPr>
            <a:lvl7pPr marL="12577572" indent="0">
              <a:buNone/>
              <a:defRPr sz="7300" b="1"/>
            </a:lvl7pPr>
            <a:lvl8pPr marL="14673834" indent="0">
              <a:buNone/>
              <a:defRPr sz="7300" b="1"/>
            </a:lvl8pPr>
            <a:lvl9pPr marL="16770096" indent="0">
              <a:buNone/>
              <a:defRPr sz="7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5527772" y="13573838"/>
            <a:ext cx="13511177" cy="24660793"/>
          </a:xfrm>
          <a:prstGeom prst="rect">
            <a:avLst/>
          </a:prstGeom>
        </p:spPr>
        <p:txBody>
          <a:bodyPr/>
          <a:lstStyle>
            <a:lvl1pPr>
              <a:defRPr sz="11000"/>
            </a:lvl1pPr>
            <a:lvl2pPr>
              <a:defRPr sz="9200"/>
            </a:lvl2pPr>
            <a:lvl3pPr>
              <a:defRPr sz="83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1528366" y="39671278"/>
            <a:ext cx="7132373" cy="2278820"/>
          </a:xfrm>
          <a:prstGeom prst="rect">
            <a:avLst/>
          </a:prstGeom>
        </p:spPr>
        <p:txBody>
          <a:bodyPr/>
          <a:lstStyle/>
          <a:p>
            <a:fld id="{4315B248-377C-4881-84C9-B35D5AF34002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43832" y="39671278"/>
            <a:ext cx="9679649" cy="227882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21906574" y="39671278"/>
            <a:ext cx="7132373" cy="2278820"/>
          </a:xfrm>
          <a:prstGeom prst="rect">
            <a:avLst/>
          </a:prstGeom>
        </p:spPr>
        <p:txBody>
          <a:bodyPr/>
          <a:lstStyle/>
          <a:p>
            <a:fld id="{F0AD9355-98C3-4E6D-B582-70F528A757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8366" y="1714072"/>
            <a:ext cx="27510582" cy="7133696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1528366" y="39671278"/>
            <a:ext cx="7132373" cy="2278820"/>
          </a:xfrm>
          <a:prstGeom prst="rect">
            <a:avLst/>
          </a:prstGeom>
        </p:spPr>
        <p:txBody>
          <a:bodyPr/>
          <a:lstStyle/>
          <a:p>
            <a:fld id="{4315B248-377C-4881-84C9-B35D5AF34002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43832" y="39671278"/>
            <a:ext cx="9679649" cy="227882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21906574" y="39671278"/>
            <a:ext cx="7132373" cy="2278820"/>
          </a:xfrm>
          <a:prstGeom prst="rect">
            <a:avLst/>
          </a:prstGeom>
        </p:spPr>
        <p:txBody>
          <a:bodyPr/>
          <a:lstStyle/>
          <a:p>
            <a:fld id="{F0AD9355-98C3-4E6D-B582-70F528A757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1528366" y="39671278"/>
            <a:ext cx="7132373" cy="2278820"/>
          </a:xfrm>
          <a:prstGeom prst="rect">
            <a:avLst/>
          </a:prstGeom>
        </p:spPr>
        <p:txBody>
          <a:bodyPr/>
          <a:lstStyle/>
          <a:p>
            <a:fld id="{4315B248-377C-4881-84C9-B35D5AF34002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43832" y="39671278"/>
            <a:ext cx="9679649" cy="227882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21906574" y="39671278"/>
            <a:ext cx="7132373" cy="2278820"/>
          </a:xfrm>
          <a:prstGeom prst="rect">
            <a:avLst/>
          </a:prstGeom>
        </p:spPr>
        <p:txBody>
          <a:bodyPr/>
          <a:lstStyle/>
          <a:p>
            <a:fld id="{F0AD9355-98C3-4E6D-B582-70F528A757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8368" y="1704161"/>
            <a:ext cx="10056435" cy="7252591"/>
          </a:xfrm>
          <a:prstGeom prst="rect">
            <a:avLst/>
          </a:prstGeo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950970" y="1704164"/>
            <a:ext cx="17087977" cy="36530471"/>
          </a:xfrm>
          <a:prstGeom prst="rect">
            <a:avLst/>
          </a:prstGeom>
        </p:spPr>
        <p:txBody>
          <a:bodyPr/>
          <a:lstStyle>
            <a:lvl1pPr>
              <a:defRPr sz="14700"/>
            </a:lvl1pPr>
            <a:lvl2pPr>
              <a:defRPr sz="12800"/>
            </a:lvl2pPr>
            <a:lvl3pPr>
              <a:defRPr sz="110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28368" y="8956754"/>
            <a:ext cx="10056435" cy="29277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2096262" indent="0">
              <a:buNone/>
              <a:defRPr sz="5500"/>
            </a:lvl2pPr>
            <a:lvl3pPr marL="4192524" indent="0">
              <a:buNone/>
              <a:defRPr sz="4600"/>
            </a:lvl3pPr>
            <a:lvl4pPr marL="6288786" indent="0">
              <a:buNone/>
              <a:defRPr sz="4100"/>
            </a:lvl4pPr>
            <a:lvl5pPr marL="8385048" indent="0">
              <a:buNone/>
              <a:defRPr sz="4100"/>
            </a:lvl5pPr>
            <a:lvl6pPr marL="10481310" indent="0">
              <a:buNone/>
              <a:defRPr sz="4100"/>
            </a:lvl6pPr>
            <a:lvl7pPr marL="12577572" indent="0">
              <a:buNone/>
              <a:defRPr sz="4100"/>
            </a:lvl7pPr>
            <a:lvl8pPr marL="14673834" indent="0">
              <a:buNone/>
              <a:defRPr sz="4100"/>
            </a:lvl8pPr>
            <a:lvl9pPr marL="16770096" indent="0">
              <a:buNone/>
              <a:defRPr sz="4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528366" y="39671278"/>
            <a:ext cx="7132373" cy="2278820"/>
          </a:xfrm>
          <a:prstGeom prst="rect">
            <a:avLst/>
          </a:prstGeom>
        </p:spPr>
        <p:txBody>
          <a:bodyPr/>
          <a:lstStyle/>
          <a:p>
            <a:fld id="{4315B248-377C-4881-84C9-B35D5AF34002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43832" y="39671278"/>
            <a:ext cx="9679649" cy="227882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21906574" y="39671278"/>
            <a:ext cx="7132373" cy="2278820"/>
          </a:xfrm>
          <a:prstGeom prst="rect">
            <a:avLst/>
          </a:prstGeom>
        </p:spPr>
        <p:txBody>
          <a:bodyPr/>
          <a:lstStyle/>
          <a:p>
            <a:fld id="{F0AD9355-98C3-4E6D-B582-70F528A757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91407" y="29961523"/>
            <a:ext cx="18340388" cy="3537127"/>
          </a:xfrm>
          <a:prstGeom prst="rect">
            <a:avLst/>
          </a:prstGeo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991407" y="3824454"/>
            <a:ext cx="18340388" cy="256813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700"/>
            </a:lvl1pPr>
            <a:lvl2pPr marL="2096262" indent="0">
              <a:buNone/>
              <a:defRPr sz="12800"/>
            </a:lvl2pPr>
            <a:lvl3pPr marL="4192524" indent="0">
              <a:buNone/>
              <a:defRPr sz="11000"/>
            </a:lvl3pPr>
            <a:lvl4pPr marL="6288786" indent="0">
              <a:buNone/>
              <a:defRPr sz="9200"/>
            </a:lvl4pPr>
            <a:lvl5pPr marL="8385048" indent="0">
              <a:buNone/>
              <a:defRPr sz="9200"/>
            </a:lvl5pPr>
            <a:lvl6pPr marL="10481310" indent="0">
              <a:buNone/>
              <a:defRPr sz="9200"/>
            </a:lvl6pPr>
            <a:lvl7pPr marL="12577572" indent="0">
              <a:buNone/>
              <a:defRPr sz="9200"/>
            </a:lvl7pPr>
            <a:lvl8pPr marL="14673834" indent="0">
              <a:buNone/>
              <a:defRPr sz="9200"/>
            </a:lvl8pPr>
            <a:lvl9pPr marL="16770096" indent="0">
              <a:buNone/>
              <a:defRPr sz="92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91407" y="33498650"/>
            <a:ext cx="18340388" cy="5023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2096262" indent="0">
              <a:buNone/>
              <a:defRPr sz="5500"/>
            </a:lvl2pPr>
            <a:lvl3pPr marL="4192524" indent="0">
              <a:buNone/>
              <a:defRPr sz="4600"/>
            </a:lvl3pPr>
            <a:lvl4pPr marL="6288786" indent="0">
              <a:buNone/>
              <a:defRPr sz="4100"/>
            </a:lvl4pPr>
            <a:lvl5pPr marL="8385048" indent="0">
              <a:buNone/>
              <a:defRPr sz="4100"/>
            </a:lvl5pPr>
            <a:lvl6pPr marL="10481310" indent="0">
              <a:buNone/>
              <a:defRPr sz="4100"/>
            </a:lvl6pPr>
            <a:lvl7pPr marL="12577572" indent="0">
              <a:buNone/>
              <a:defRPr sz="4100"/>
            </a:lvl7pPr>
            <a:lvl8pPr marL="14673834" indent="0">
              <a:buNone/>
              <a:defRPr sz="4100"/>
            </a:lvl8pPr>
            <a:lvl9pPr marL="16770096" indent="0">
              <a:buNone/>
              <a:defRPr sz="4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528366" y="39671278"/>
            <a:ext cx="7132373" cy="2278820"/>
          </a:xfrm>
          <a:prstGeom prst="rect">
            <a:avLst/>
          </a:prstGeom>
        </p:spPr>
        <p:txBody>
          <a:bodyPr/>
          <a:lstStyle/>
          <a:p>
            <a:fld id="{4315B248-377C-4881-84C9-B35D5AF34002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43832" y="39671278"/>
            <a:ext cx="9679649" cy="227882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21906574" y="39671278"/>
            <a:ext cx="7132373" cy="2278820"/>
          </a:xfrm>
          <a:prstGeom prst="rect">
            <a:avLst/>
          </a:prstGeom>
        </p:spPr>
        <p:txBody>
          <a:bodyPr/>
          <a:lstStyle/>
          <a:p>
            <a:fld id="{F0AD9355-98C3-4E6D-B582-70F528A757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8366" y="1714072"/>
            <a:ext cx="27510582" cy="7133696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28366" y="9987177"/>
            <a:ext cx="27510582" cy="282474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528366" y="39671278"/>
            <a:ext cx="7132373" cy="2278820"/>
          </a:xfrm>
          <a:prstGeom prst="rect">
            <a:avLst/>
          </a:prstGeom>
        </p:spPr>
        <p:txBody>
          <a:bodyPr/>
          <a:lstStyle/>
          <a:p>
            <a:fld id="{4315B248-377C-4881-84C9-B35D5AF34002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43832" y="39671278"/>
            <a:ext cx="9679649" cy="227882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21906574" y="39671278"/>
            <a:ext cx="7132373" cy="2278820"/>
          </a:xfrm>
          <a:prstGeom prst="rect">
            <a:avLst/>
          </a:prstGeom>
        </p:spPr>
        <p:txBody>
          <a:bodyPr/>
          <a:lstStyle/>
          <a:p>
            <a:fld id="{F0AD9355-98C3-4E6D-B582-70F528A757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4192524" rtl="0" eaLnBrk="1" latinLnBrk="0" hangingPunct="1">
        <a:spcBef>
          <a:spcPct val="0"/>
        </a:spcBef>
        <a:buNone/>
        <a:defRPr sz="20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72197" indent="-1572197" algn="l" defTabSz="4192524" rtl="0" eaLnBrk="1" latinLnBrk="0" hangingPunct="1">
        <a:spcBef>
          <a:spcPct val="20000"/>
        </a:spcBef>
        <a:buFont typeface="Arial" pitchFamily="34" charset="0"/>
        <a:buChar char="•"/>
        <a:defRPr sz="14700" kern="1200">
          <a:solidFill>
            <a:schemeClr val="tx1"/>
          </a:solidFill>
          <a:latin typeface="+mn-lt"/>
          <a:ea typeface="+mn-ea"/>
          <a:cs typeface="+mn-cs"/>
        </a:defRPr>
      </a:lvl1pPr>
      <a:lvl2pPr marL="3406426" indent="-1310164" algn="l" defTabSz="4192524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40655" indent="-1048131" algn="l" defTabSz="4192524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36917" indent="-1048131" algn="l" defTabSz="4192524" rtl="0" eaLnBrk="1" latinLnBrk="0" hangingPunct="1">
        <a:spcBef>
          <a:spcPct val="20000"/>
        </a:spcBef>
        <a:buFont typeface="Arial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433179" indent="-1048131" algn="l" defTabSz="4192524" rtl="0" eaLnBrk="1" latinLnBrk="0" hangingPunct="1">
        <a:spcBef>
          <a:spcPct val="20000"/>
        </a:spcBef>
        <a:buFont typeface="Arial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529441" indent="-1048131" algn="l" defTabSz="4192524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625703" indent="-1048131" algn="l" defTabSz="4192524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721965" indent="-1048131" algn="l" defTabSz="4192524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18227" indent="-1048131" algn="l" defTabSz="4192524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19252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96262" algn="l" defTabSz="419252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92524" algn="l" defTabSz="419252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88786" algn="l" defTabSz="419252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85048" algn="l" defTabSz="419252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81310" algn="l" defTabSz="419252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77572" algn="l" defTabSz="419252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73834" algn="l" defTabSz="419252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770096" algn="l" defTabSz="419252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 txBox="1">
            <a:spLocks/>
          </p:cNvSpPr>
          <p:nvPr/>
        </p:nvSpPr>
        <p:spPr bwMode="auto">
          <a:xfrm>
            <a:off x="7434784" y="950815"/>
            <a:ext cx="17425936" cy="2032944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2854" tIns="69732" rIns="272854" bIns="69732" numCol="1" anchor="ctr" anchorCtr="0" compatLnSpc="1">
            <a:prstTxWarp prst="textNoShape">
              <a:avLst/>
            </a:prstTxWarp>
          </a:bodyPr>
          <a:lstStyle>
            <a:lvl1pPr algn="ctr" defTabSz="4192524" rtl="0" eaLnBrk="1" latinLnBrk="0" hangingPunct="1">
              <a:spcBef>
                <a:spcPct val="0"/>
              </a:spcBef>
              <a:buNone/>
              <a:defRPr sz="20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8000" b="1" dirty="0" smtClean="0">
                <a:solidFill>
                  <a:schemeClr val="bg1"/>
                </a:solidFill>
                <a:latin typeface="+mn-lt"/>
                <a:cs typeface="Tahoma" pitchFamily="34" charset="0"/>
              </a:rPr>
              <a:t>A1 Poster title: </a:t>
            </a:r>
          </a:p>
          <a:p>
            <a:pPr algn="l"/>
            <a:r>
              <a:rPr lang="en-GB" sz="8000" b="1" dirty="0" smtClean="0">
                <a:solidFill>
                  <a:schemeClr val="bg1"/>
                </a:solidFill>
                <a:latin typeface="+mn-lt"/>
                <a:cs typeface="Tahoma" pitchFamily="34" charset="0"/>
              </a:rPr>
              <a:t>Proposal of sections (not mandatory)</a:t>
            </a:r>
            <a:endParaRPr lang="en-GB" sz="8000" b="1" dirty="0">
              <a:solidFill>
                <a:schemeClr val="bg1"/>
              </a:solidFill>
              <a:latin typeface="+mn-lt"/>
              <a:cs typeface="Tahoma" pitchFamily="34" charset="0"/>
            </a:endParaRPr>
          </a:p>
        </p:txBody>
      </p:sp>
      <p:sp>
        <p:nvSpPr>
          <p:cNvPr id="38" name="Title 1"/>
          <p:cNvSpPr>
            <a:spLocks/>
          </p:cNvSpPr>
          <p:nvPr/>
        </p:nvSpPr>
        <p:spPr bwMode="auto">
          <a:xfrm>
            <a:off x="7434784" y="3559823"/>
            <a:ext cx="19525572" cy="93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2854" tIns="0" rIns="272854" bIns="0" anchor="ctr"/>
          <a:lstStyle/>
          <a:p>
            <a:pPr defTabSz="1364171"/>
            <a:r>
              <a:rPr lang="en-GB" sz="4800" dirty="0">
                <a:solidFill>
                  <a:srgbClr val="283C44"/>
                </a:solidFill>
                <a:cs typeface="Tahoma" pitchFamily="34" charset="0"/>
              </a:rPr>
              <a:t>N. Surname</a:t>
            </a:r>
            <a:r>
              <a:rPr lang="en-GB" sz="4800" baseline="30000" dirty="0">
                <a:solidFill>
                  <a:srgbClr val="283C44"/>
                </a:solidFill>
                <a:cs typeface="Tahoma" pitchFamily="34" charset="0"/>
              </a:rPr>
              <a:t>1</a:t>
            </a:r>
            <a:r>
              <a:rPr lang="en-GB" sz="4800" dirty="0">
                <a:solidFill>
                  <a:srgbClr val="283C44"/>
                </a:solidFill>
                <a:cs typeface="Tahoma" pitchFamily="34" charset="0"/>
              </a:rPr>
              <a:t>, N. Surname</a:t>
            </a:r>
            <a:r>
              <a:rPr lang="en-GB" sz="4800" baseline="30000" dirty="0">
                <a:solidFill>
                  <a:srgbClr val="283C44"/>
                </a:solidFill>
                <a:cs typeface="Tahoma" pitchFamily="34" charset="0"/>
              </a:rPr>
              <a:t>1</a:t>
            </a:r>
            <a:r>
              <a:rPr lang="en-GB" sz="4800" dirty="0">
                <a:solidFill>
                  <a:srgbClr val="283C44"/>
                </a:solidFill>
                <a:cs typeface="Tahoma" pitchFamily="34" charset="0"/>
              </a:rPr>
              <a:t>, N. Surname</a:t>
            </a:r>
            <a:r>
              <a:rPr lang="en-GB" sz="4800" baseline="30000" dirty="0">
                <a:solidFill>
                  <a:srgbClr val="283C44"/>
                </a:solidFill>
                <a:cs typeface="Tahoma" pitchFamily="34" charset="0"/>
              </a:rPr>
              <a:t>2</a:t>
            </a:r>
            <a:r>
              <a:rPr lang="en-GB" sz="4800" dirty="0">
                <a:solidFill>
                  <a:srgbClr val="283C44"/>
                </a:solidFill>
                <a:cs typeface="Tahoma" pitchFamily="34" charset="0"/>
              </a:rPr>
              <a:t>, N. Surname</a:t>
            </a:r>
            <a:r>
              <a:rPr lang="en-GB" sz="4800" baseline="30000" dirty="0">
                <a:solidFill>
                  <a:srgbClr val="283C44"/>
                </a:solidFill>
                <a:cs typeface="Tahoma" pitchFamily="34" charset="0"/>
              </a:rPr>
              <a:t>3</a:t>
            </a:r>
          </a:p>
        </p:txBody>
      </p:sp>
      <p:sp>
        <p:nvSpPr>
          <p:cNvPr id="39" name="Title 1"/>
          <p:cNvSpPr>
            <a:spLocks/>
          </p:cNvSpPr>
          <p:nvPr/>
        </p:nvSpPr>
        <p:spPr bwMode="auto">
          <a:xfrm>
            <a:off x="7338214" y="3904108"/>
            <a:ext cx="13850098" cy="1655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2854" tIns="0" rIns="272854" bIns="0" anchor="ctr"/>
          <a:lstStyle/>
          <a:p>
            <a:pPr defTabSz="1364171"/>
            <a:r>
              <a:rPr lang="en-GB" sz="3200" b="1" baseline="30000" dirty="0">
                <a:solidFill>
                  <a:srgbClr val="808080"/>
                </a:solidFill>
                <a:cs typeface="Tahoma" pitchFamily="34" charset="0"/>
              </a:rPr>
              <a:t>1</a:t>
            </a:r>
            <a:r>
              <a:rPr lang="en-GB" sz="3200" b="1" dirty="0">
                <a:solidFill>
                  <a:srgbClr val="808080"/>
                </a:solidFill>
                <a:cs typeface="Tahoma" pitchFamily="34" charset="0"/>
              </a:rPr>
              <a:t> Affiliation </a:t>
            </a:r>
            <a:r>
              <a:rPr lang="en-GB" sz="3200" b="1" dirty="0" smtClean="0">
                <a:solidFill>
                  <a:srgbClr val="808080"/>
                </a:solidFill>
                <a:cs typeface="Tahoma" pitchFamily="34" charset="0"/>
              </a:rPr>
              <a:t>1, </a:t>
            </a:r>
            <a:r>
              <a:rPr lang="en-GB" sz="3200" b="1" baseline="30000" dirty="0" smtClean="0">
                <a:solidFill>
                  <a:srgbClr val="808080"/>
                </a:solidFill>
                <a:cs typeface="Tahoma" pitchFamily="34" charset="0"/>
              </a:rPr>
              <a:t>2</a:t>
            </a:r>
            <a:r>
              <a:rPr lang="en-GB" sz="3200" b="1" dirty="0" smtClean="0">
                <a:solidFill>
                  <a:srgbClr val="808080"/>
                </a:solidFill>
                <a:cs typeface="Tahoma" pitchFamily="34" charset="0"/>
              </a:rPr>
              <a:t> </a:t>
            </a:r>
            <a:r>
              <a:rPr lang="en-GB" sz="3200" b="1" dirty="0">
                <a:solidFill>
                  <a:srgbClr val="808080"/>
                </a:solidFill>
                <a:cs typeface="Tahoma" pitchFamily="34" charset="0"/>
              </a:rPr>
              <a:t>Affiliation </a:t>
            </a:r>
            <a:r>
              <a:rPr lang="en-GB" sz="3200" b="1" dirty="0" smtClean="0">
                <a:solidFill>
                  <a:srgbClr val="808080"/>
                </a:solidFill>
                <a:cs typeface="Tahoma" pitchFamily="34" charset="0"/>
              </a:rPr>
              <a:t>2, </a:t>
            </a:r>
            <a:r>
              <a:rPr lang="en-GB" sz="3200" b="1" baseline="30000" dirty="0" smtClean="0">
                <a:solidFill>
                  <a:srgbClr val="808080"/>
                </a:solidFill>
                <a:cs typeface="Tahoma" pitchFamily="34" charset="0"/>
              </a:rPr>
              <a:t>3</a:t>
            </a:r>
            <a:r>
              <a:rPr lang="en-GB" sz="3200" b="1" dirty="0" smtClean="0">
                <a:solidFill>
                  <a:srgbClr val="808080"/>
                </a:solidFill>
                <a:cs typeface="Tahoma" pitchFamily="34" charset="0"/>
              </a:rPr>
              <a:t> </a:t>
            </a:r>
            <a:r>
              <a:rPr lang="en-GB" sz="3200" b="1" dirty="0">
                <a:solidFill>
                  <a:srgbClr val="808080"/>
                </a:solidFill>
                <a:cs typeface="Tahoma" pitchFamily="34" charset="0"/>
              </a:rPr>
              <a:t>Affiliation 3</a:t>
            </a:r>
            <a:endParaRPr lang="en-GB" sz="3200" b="1" baseline="30000" dirty="0">
              <a:solidFill>
                <a:srgbClr val="808080"/>
              </a:solidFill>
              <a:cs typeface="Tahoma" pitchFamily="34" charset="0"/>
            </a:endParaRPr>
          </a:p>
        </p:txBody>
      </p:sp>
      <p:pic>
        <p:nvPicPr>
          <p:cNvPr id="42" name="41 Imagen" descr="falls-river-towards-sheep-falls.jpg"/>
          <p:cNvPicPr>
            <a:picLocks noChangeAspect="1"/>
          </p:cNvPicPr>
          <p:nvPr/>
        </p:nvPicPr>
        <p:blipFill>
          <a:blip r:embed="rId2" cstate="print"/>
          <a:srcRect t="16658"/>
          <a:stretch>
            <a:fillRect/>
          </a:stretch>
        </p:blipFill>
        <p:spPr>
          <a:xfrm>
            <a:off x="15139640" y="6711455"/>
            <a:ext cx="12679761" cy="7925645"/>
          </a:xfrm>
          <a:prstGeom prst="rect">
            <a:avLst/>
          </a:prstGeom>
        </p:spPr>
      </p:pic>
      <p:sp>
        <p:nvSpPr>
          <p:cNvPr id="43" name="Title 1"/>
          <p:cNvSpPr>
            <a:spLocks/>
          </p:cNvSpPr>
          <p:nvPr/>
        </p:nvSpPr>
        <p:spPr bwMode="auto">
          <a:xfrm>
            <a:off x="14923616" y="15114924"/>
            <a:ext cx="13342939" cy="1033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2854" tIns="69732" rIns="272854" bIns="69732" anchor="ctr"/>
          <a:lstStyle/>
          <a:p>
            <a:pPr defTabSz="1364171"/>
            <a:r>
              <a:rPr lang="en-GB" sz="4800" b="1" dirty="0" smtClean="0">
                <a:solidFill>
                  <a:srgbClr val="00B8ED"/>
                </a:solidFill>
                <a:cs typeface="Tahoma" pitchFamily="34" charset="0"/>
              </a:rPr>
              <a:t>Results &amp; Discussion</a:t>
            </a:r>
            <a:endParaRPr lang="en-GB" sz="4800" b="1" dirty="0">
              <a:solidFill>
                <a:srgbClr val="00B8ED"/>
              </a:solidFill>
              <a:cs typeface="Tahoma" pitchFamily="34" charset="0"/>
            </a:endParaRPr>
          </a:p>
        </p:txBody>
      </p:sp>
      <p:sp>
        <p:nvSpPr>
          <p:cNvPr id="44" name="Title 1"/>
          <p:cNvSpPr>
            <a:spLocks/>
          </p:cNvSpPr>
          <p:nvPr/>
        </p:nvSpPr>
        <p:spPr bwMode="auto">
          <a:xfrm>
            <a:off x="14923616" y="16010105"/>
            <a:ext cx="13342939" cy="87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2854" tIns="69732" rIns="272854" bIns="69732" anchor="ctr"/>
          <a:lstStyle/>
          <a:p>
            <a:pPr defTabSz="1364171"/>
            <a:r>
              <a:rPr lang="en-GB" sz="4400" b="1" dirty="0" smtClean="0">
                <a:solidFill>
                  <a:srgbClr val="8FBF21"/>
                </a:solidFill>
                <a:cs typeface="Tahoma" pitchFamily="34" charset="0"/>
              </a:rPr>
              <a:t>Result 1: first experiment. Laboratory tests</a:t>
            </a:r>
            <a:endParaRPr lang="en-GB" sz="4400" b="1" dirty="0">
              <a:solidFill>
                <a:srgbClr val="8FBF21"/>
              </a:solidFill>
              <a:cs typeface="Tahoma" pitchFamily="34" charset="0"/>
            </a:endParaRPr>
          </a:p>
        </p:txBody>
      </p:sp>
      <p:sp>
        <p:nvSpPr>
          <p:cNvPr id="45" name="Title 1"/>
          <p:cNvSpPr>
            <a:spLocks/>
          </p:cNvSpPr>
          <p:nvPr/>
        </p:nvSpPr>
        <p:spPr bwMode="auto">
          <a:xfrm>
            <a:off x="14986349" y="16889009"/>
            <a:ext cx="13914643" cy="359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2854" tIns="0" rIns="272854" bIns="0" anchor="t"/>
          <a:lstStyle/>
          <a:p>
            <a:pPr algn="just" defTabSz="1364171">
              <a:lnSpc>
                <a:spcPct val="120000"/>
              </a:lnSpc>
            </a:pPr>
            <a:r>
              <a:rPr lang="es-ES" sz="3200" dirty="0" err="1" smtClean="0"/>
              <a:t>Lorem</a:t>
            </a:r>
            <a:r>
              <a:rPr lang="es-ES" sz="3200" dirty="0" smtClean="0"/>
              <a:t> </a:t>
            </a:r>
            <a:r>
              <a:rPr lang="es-ES" sz="3200" dirty="0" err="1" smtClean="0"/>
              <a:t>ipsum</a:t>
            </a:r>
            <a:r>
              <a:rPr lang="es-ES" sz="3200" dirty="0" smtClean="0"/>
              <a:t> dolor </a:t>
            </a:r>
            <a:r>
              <a:rPr lang="es-ES" sz="3200" dirty="0" err="1" smtClean="0"/>
              <a:t>sit</a:t>
            </a:r>
            <a:r>
              <a:rPr lang="es-ES" sz="3200" dirty="0" smtClean="0"/>
              <a:t> </a:t>
            </a:r>
            <a:r>
              <a:rPr lang="es-ES" sz="3200" dirty="0" err="1" smtClean="0"/>
              <a:t>amet</a:t>
            </a:r>
            <a:r>
              <a:rPr lang="es-ES" sz="3200" dirty="0" smtClean="0"/>
              <a:t>, </a:t>
            </a:r>
            <a:r>
              <a:rPr lang="es-ES" sz="3200" dirty="0" err="1" smtClean="0"/>
              <a:t>consectetur</a:t>
            </a:r>
            <a:r>
              <a:rPr lang="es-ES" sz="3200" dirty="0" smtClean="0"/>
              <a:t> </a:t>
            </a:r>
            <a:r>
              <a:rPr lang="es-ES" sz="3200" dirty="0" err="1" smtClean="0"/>
              <a:t>adipiscing</a:t>
            </a:r>
            <a:r>
              <a:rPr lang="es-ES" sz="3200" dirty="0" smtClean="0"/>
              <a:t> </a:t>
            </a:r>
            <a:r>
              <a:rPr lang="es-ES" sz="3200" dirty="0" err="1" smtClean="0"/>
              <a:t>elit</a:t>
            </a:r>
            <a:r>
              <a:rPr lang="es-ES" sz="3200" dirty="0" smtClean="0"/>
              <a:t>. </a:t>
            </a:r>
            <a:r>
              <a:rPr lang="es-ES" sz="3200" dirty="0" err="1" smtClean="0"/>
              <a:t>Mauris</a:t>
            </a:r>
            <a:r>
              <a:rPr lang="es-ES" sz="3200" dirty="0" smtClean="0"/>
              <a:t> </a:t>
            </a:r>
            <a:r>
              <a:rPr lang="es-ES" sz="3200" dirty="0" err="1" smtClean="0"/>
              <a:t>aliquam</a:t>
            </a:r>
            <a:r>
              <a:rPr lang="es-ES" sz="3200" dirty="0" smtClean="0"/>
              <a:t> nunc </a:t>
            </a:r>
            <a:r>
              <a:rPr lang="es-ES" sz="3200" dirty="0" err="1" smtClean="0"/>
              <a:t>placerat</a:t>
            </a:r>
            <a:r>
              <a:rPr lang="es-ES" sz="3200" dirty="0" smtClean="0"/>
              <a:t> </a:t>
            </a:r>
            <a:r>
              <a:rPr lang="es-ES" sz="3200" dirty="0" err="1" smtClean="0"/>
              <a:t>bibendum</a:t>
            </a:r>
            <a:r>
              <a:rPr lang="es-ES" sz="3200" dirty="0" smtClean="0"/>
              <a:t> </a:t>
            </a:r>
            <a:r>
              <a:rPr lang="es-ES" sz="3200" dirty="0" err="1" smtClean="0"/>
              <a:t>volutpat</a:t>
            </a:r>
            <a:r>
              <a:rPr lang="es-ES" sz="3200" dirty="0" smtClean="0"/>
              <a:t>. </a:t>
            </a:r>
            <a:r>
              <a:rPr lang="es-ES" sz="3200" dirty="0" err="1" smtClean="0"/>
              <a:t>Fusce</a:t>
            </a:r>
            <a:r>
              <a:rPr lang="es-ES" sz="3200" dirty="0" smtClean="0"/>
              <a:t> non nunc a </a:t>
            </a:r>
            <a:r>
              <a:rPr lang="es-ES" sz="3200" dirty="0" err="1" smtClean="0"/>
              <a:t>velit</a:t>
            </a:r>
            <a:r>
              <a:rPr lang="es-ES" sz="3200" dirty="0" smtClean="0"/>
              <a:t> </a:t>
            </a:r>
            <a:r>
              <a:rPr lang="es-ES" sz="3200" dirty="0" err="1" smtClean="0"/>
              <a:t>fermentum</a:t>
            </a:r>
            <a:r>
              <a:rPr lang="es-ES" sz="3200" dirty="0" smtClean="0"/>
              <a:t> </a:t>
            </a:r>
            <a:r>
              <a:rPr lang="es-ES" sz="3200" dirty="0" err="1" smtClean="0"/>
              <a:t>malesuada</a:t>
            </a:r>
            <a:r>
              <a:rPr lang="es-ES" sz="3200" dirty="0" smtClean="0"/>
              <a:t> </a:t>
            </a:r>
            <a:r>
              <a:rPr lang="es-ES" sz="3200" dirty="0" err="1" smtClean="0"/>
              <a:t>sit</a:t>
            </a:r>
            <a:r>
              <a:rPr lang="es-ES" sz="3200" dirty="0" smtClean="0"/>
              <a:t> </a:t>
            </a:r>
            <a:r>
              <a:rPr lang="es-ES" sz="3200" dirty="0" err="1" smtClean="0"/>
              <a:t>amet</a:t>
            </a:r>
            <a:r>
              <a:rPr lang="es-ES" sz="3200" dirty="0" smtClean="0"/>
              <a:t> </a:t>
            </a:r>
            <a:r>
              <a:rPr lang="es-ES" sz="3200" dirty="0" err="1" smtClean="0"/>
              <a:t>sit</a:t>
            </a:r>
            <a:r>
              <a:rPr lang="es-ES" sz="3200" dirty="0" smtClean="0"/>
              <a:t> </a:t>
            </a:r>
            <a:r>
              <a:rPr lang="es-ES" sz="3200" dirty="0" err="1" smtClean="0"/>
              <a:t>amet</a:t>
            </a:r>
            <a:r>
              <a:rPr lang="es-ES" sz="3200" dirty="0" smtClean="0"/>
              <a:t> </a:t>
            </a:r>
            <a:r>
              <a:rPr lang="es-ES" sz="3200" dirty="0" err="1" smtClean="0"/>
              <a:t>nisl</a:t>
            </a:r>
            <a:r>
              <a:rPr lang="es-ES" sz="3200" dirty="0" smtClean="0"/>
              <a:t>. </a:t>
            </a:r>
            <a:r>
              <a:rPr lang="es-ES" sz="3200" dirty="0" err="1" smtClean="0"/>
              <a:t>Proin</a:t>
            </a:r>
            <a:r>
              <a:rPr lang="es-ES" sz="3200" dirty="0" smtClean="0"/>
              <a:t> </a:t>
            </a:r>
            <a:r>
              <a:rPr lang="es-ES" sz="3200" dirty="0" err="1" smtClean="0"/>
              <a:t>facilisis</a:t>
            </a:r>
            <a:r>
              <a:rPr lang="es-ES" sz="3200" dirty="0" smtClean="0"/>
              <a:t> </a:t>
            </a:r>
            <a:r>
              <a:rPr lang="es-ES" sz="3200" dirty="0" err="1" smtClean="0"/>
              <a:t>sagittis</a:t>
            </a:r>
            <a:r>
              <a:rPr lang="es-ES" sz="3200" dirty="0" smtClean="0"/>
              <a:t> </a:t>
            </a:r>
            <a:r>
              <a:rPr lang="es-ES" sz="3200" dirty="0" err="1" smtClean="0"/>
              <a:t>quam</a:t>
            </a:r>
            <a:r>
              <a:rPr lang="es-ES" sz="3200" dirty="0" smtClean="0"/>
              <a:t> </a:t>
            </a:r>
            <a:r>
              <a:rPr lang="es-ES" sz="3200" dirty="0" err="1" smtClean="0"/>
              <a:t>nec</a:t>
            </a:r>
            <a:r>
              <a:rPr lang="es-ES" sz="3200" dirty="0" smtClean="0"/>
              <a:t> </a:t>
            </a:r>
            <a:r>
              <a:rPr lang="es-ES" sz="3200" dirty="0" err="1" smtClean="0"/>
              <a:t>tincidunt</a:t>
            </a:r>
            <a:r>
              <a:rPr lang="es-ES" sz="3200" dirty="0" smtClean="0"/>
              <a:t>. Ut </a:t>
            </a:r>
            <a:r>
              <a:rPr lang="es-ES" sz="3200" dirty="0" err="1" smtClean="0"/>
              <a:t>nec</a:t>
            </a:r>
            <a:r>
              <a:rPr lang="es-ES" sz="3200" dirty="0" smtClean="0"/>
              <a:t> </a:t>
            </a:r>
            <a:r>
              <a:rPr lang="es-ES" sz="3200" dirty="0" err="1" smtClean="0"/>
              <a:t>lorem</a:t>
            </a:r>
            <a:r>
              <a:rPr lang="es-ES" sz="3200" dirty="0" smtClean="0"/>
              <a:t> </a:t>
            </a:r>
            <a:r>
              <a:rPr lang="es-ES" sz="3200" dirty="0" err="1" smtClean="0"/>
              <a:t>quis</a:t>
            </a:r>
            <a:r>
              <a:rPr lang="es-ES" sz="3200" dirty="0" smtClean="0"/>
              <a:t> </a:t>
            </a:r>
            <a:r>
              <a:rPr lang="es-ES" sz="3200" dirty="0" err="1" smtClean="0"/>
              <a:t>dui</a:t>
            </a:r>
            <a:r>
              <a:rPr lang="es-ES" sz="3200" dirty="0" smtClean="0"/>
              <a:t> </a:t>
            </a:r>
            <a:r>
              <a:rPr lang="es-ES" sz="3200" dirty="0" err="1" smtClean="0"/>
              <a:t>rutrum</a:t>
            </a:r>
            <a:r>
              <a:rPr lang="es-ES" sz="3200" dirty="0" smtClean="0"/>
              <a:t> </a:t>
            </a:r>
            <a:r>
              <a:rPr lang="es-ES" sz="3200" dirty="0" err="1" smtClean="0"/>
              <a:t>volutpat</a:t>
            </a:r>
            <a:r>
              <a:rPr lang="es-ES" sz="3200" dirty="0" smtClean="0"/>
              <a:t>. Ut </a:t>
            </a:r>
            <a:r>
              <a:rPr lang="es-ES" sz="3200" dirty="0" err="1" smtClean="0"/>
              <a:t>velit</a:t>
            </a:r>
            <a:r>
              <a:rPr lang="es-ES" sz="3200" dirty="0" smtClean="0"/>
              <a:t> </a:t>
            </a:r>
            <a:r>
              <a:rPr lang="es-ES" sz="3200" dirty="0" err="1" smtClean="0"/>
              <a:t>metus</a:t>
            </a:r>
            <a:r>
              <a:rPr lang="es-ES" sz="3200" dirty="0" smtClean="0"/>
              <a:t>, </a:t>
            </a:r>
            <a:r>
              <a:rPr lang="es-ES" sz="3200" dirty="0" err="1" smtClean="0"/>
              <a:t>tempus</a:t>
            </a:r>
            <a:r>
              <a:rPr lang="es-ES" sz="3200" dirty="0" smtClean="0"/>
              <a:t> a tortor sed, </a:t>
            </a:r>
            <a:r>
              <a:rPr lang="es-ES" sz="3200" dirty="0" err="1" smtClean="0"/>
              <a:t>posuere</a:t>
            </a:r>
            <a:r>
              <a:rPr lang="es-ES" sz="3200" dirty="0" smtClean="0"/>
              <a:t> </a:t>
            </a:r>
            <a:r>
              <a:rPr lang="es-ES" sz="3200" dirty="0" err="1" smtClean="0"/>
              <a:t>lobortis</a:t>
            </a:r>
            <a:r>
              <a:rPr lang="es-ES" sz="3200" dirty="0" smtClean="0"/>
              <a:t> </a:t>
            </a:r>
            <a:r>
              <a:rPr lang="es-ES" sz="3200" dirty="0" err="1" smtClean="0"/>
              <a:t>diam</a:t>
            </a:r>
            <a:r>
              <a:rPr lang="es-ES" sz="3200" dirty="0" smtClean="0"/>
              <a:t>. </a:t>
            </a:r>
            <a:r>
              <a:rPr lang="es-ES" sz="3200" dirty="0" err="1" smtClean="0"/>
              <a:t>Donec</a:t>
            </a:r>
            <a:r>
              <a:rPr lang="es-ES" sz="3200" dirty="0" smtClean="0"/>
              <a:t> </a:t>
            </a:r>
            <a:r>
              <a:rPr lang="es-ES" sz="3200" dirty="0" err="1" smtClean="0"/>
              <a:t>mattis</a:t>
            </a:r>
            <a:r>
              <a:rPr lang="es-ES" sz="3200" dirty="0" smtClean="0"/>
              <a:t> </a:t>
            </a:r>
            <a:r>
              <a:rPr lang="es-ES" sz="3200" dirty="0" err="1" smtClean="0"/>
              <a:t>molestie</a:t>
            </a:r>
            <a:r>
              <a:rPr lang="es-ES" sz="3200" dirty="0" smtClean="0"/>
              <a:t> </a:t>
            </a:r>
            <a:r>
              <a:rPr lang="es-ES" sz="3200" dirty="0" err="1" smtClean="0"/>
              <a:t>sapien</a:t>
            </a:r>
            <a:r>
              <a:rPr lang="es-ES" sz="3200" dirty="0" smtClean="0"/>
              <a:t>, ut </a:t>
            </a:r>
            <a:r>
              <a:rPr lang="es-ES" sz="3200" dirty="0" err="1" smtClean="0"/>
              <a:t>egestas</a:t>
            </a:r>
            <a:r>
              <a:rPr lang="es-ES" sz="3200" dirty="0" smtClean="0"/>
              <a:t> </a:t>
            </a:r>
            <a:r>
              <a:rPr lang="es-ES" sz="3200" dirty="0" err="1" smtClean="0"/>
              <a:t>felis</a:t>
            </a:r>
            <a:r>
              <a:rPr lang="es-ES" sz="3200" dirty="0" smtClean="0"/>
              <a:t> </a:t>
            </a:r>
            <a:r>
              <a:rPr lang="es-ES" sz="3200" dirty="0" err="1" smtClean="0"/>
              <a:t>pellentesque</a:t>
            </a:r>
            <a:r>
              <a:rPr lang="es-ES" sz="3200" dirty="0" smtClean="0"/>
              <a:t> </a:t>
            </a:r>
            <a:r>
              <a:rPr lang="es-ES" sz="3200" dirty="0" err="1" smtClean="0"/>
              <a:t>nec</a:t>
            </a:r>
            <a:r>
              <a:rPr lang="es-ES" sz="3200" dirty="0" smtClean="0"/>
              <a:t>. </a:t>
            </a:r>
            <a:r>
              <a:rPr lang="es-ES" sz="3200" dirty="0" err="1" smtClean="0"/>
              <a:t>Integer</a:t>
            </a:r>
            <a:r>
              <a:rPr lang="es-ES" sz="3200" dirty="0" smtClean="0"/>
              <a:t> </a:t>
            </a:r>
            <a:r>
              <a:rPr lang="es-ES" sz="3200" dirty="0" err="1" smtClean="0"/>
              <a:t>posuere</a:t>
            </a:r>
            <a:r>
              <a:rPr lang="es-ES" sz="3200" dirty="0" smtClean="0"/>
              <a:t> </a:t>
            </a:r>
            <a:r>
              <a:rPr lang="es-ES" sz="3200" dirty="0" err="1" smtClean="0"/>
              <a:t>dictum</a:t>
            </a:r>
            <a:r>
              <a:rPr lang="es-ES" sz="3200" dirty="0" smtClean="0"/>
              <a:t> </a:t>
            </a:r>
            <a:r>
              <a:rPr lang="es-ES" sz="3200" dirty="0" err="1" smtClean="0"/>
              <a:t>est</a:t>
            </a:r>
            <a:r>
              <a:rPr lang="es-ES" sz="3200" dirty="0" smtClean="0"/>
              <a:t> </a:t>
            </a:r>
            <a:r>
              <a:rPr lang="es-ES" sz="3200" dirty="0" err="1" smtClean="0"/>
              <a:t>quis</a:t>
            </a:r>
            <a:r>
              <a:rPr lang="es-ES" sz="3200" dirty="0" smtClean="0"/>
              <a:t> </a:t>
            </a:r>
            <a:r>
              <a:rPr lang="es-ES" sz="3200" dirty="0" err="1" smtClean="0"/>
              <a:t>elementum</a:t>
            </a:r>
            <a:r>
              <a:rPr lang="es-ES" sz="3200" dirty="0" smtClean="0"/>
              <a:t>. </a:t>
            </a:r>
            <a:r>
              <a:rPr lang="es-ES" sz="3200" dirty="0" err="1" smtClean="0"/>
              <a:t>Aliquam</a:t>
            </a:r>
            <a:r>
              <a:rPr lang="es-ES" sz="3200" dirty="0" smtClean="0"/>
              <a:t> </a:t>
            </a:r>
            <a:r>
              <a:rPr lang="es-ES" sz="3200" dirty="0" err="1" smtClean="0"/>
              <a:t>erat</a:t>
            </a:r>
            <a:r>
              <a:rPr lang="es-ES" sz="3200" dirty="0" smtClean="0"/>
              <a:t> </a:t>
            </a:r>
            <a:r>
              <a:rPr lang="es-ES" sz="3200" dirty="0" err="1" smtClean="0"/>
              <a:t>volutpat</a:t>
            </a:r>
            <a:r>
              <a:rPr lang="es-ES" sz="3200" dirty="0" smtClean="0"/>
              <a:t>. Sed </a:t>
            </a:r>
            <a:r>
              <a:rPr lang="es-ES" sz="3200" dirty="0" err="1" smtClean="0"/>
              <a:t>eget</a:t>
            </a:r>
            <a:r>
              <a:rPr lang="es-ES" sz="3200" dirty="0" smtClean="0"/>
              <a:t> </a:t>
            </a:r>
            <a:r>
              <a:rPr lang="es-ES" sz="3200" dirty="0" err="1" smtClean="0"/>
              <a:t>suscipit</a:t>
            </a:r>
            <a:r>
              <a:rPr lang="es-ES" sz="3200" dirty="0" smtClean="0"/>
              <a:t> </a:t>
            </a:r>
            <a:r>
              <a:rPr lang="es-ES" sz="3200" dirty="0" err="1" smtClean="0"/>
              <a:t>turpis</a:t>
            </a:r>
            <a:r>
              <a:rPr lang="es-ES" sz="3200" dirty="0" smtClean="0"/>
              <a:t>. </a:t>
            </a:r>
            <a:endParaRPr lang="es-ES_tradnl" sz="3200" dirty="0">
              <a:cs typeface="Tahoma" pitchFamily="34" charset="0"/>
            </a:endParaRPr>
          </a:p>
        </p:txBody>
      </p:sp>
      <p:sp>
        <p:nvSpPr>
          <p:cNvPr id="46" name="Title 1"/>
          <p:cNvSpPr>
            <a:spLocks/>
          </p:cNvSpPr>
          <p:nvPr/>
        </p:nvSpPr>
        <p:spPr bwMode="auto">
          <a:xfrm>
            <a:off x="14986349" y="21118590"/>
            <a:ext cx="13914643" cy="410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2854" tIns="0" rIns="272854" bIns="0" anchor="t"/>
          <a:lstStyle/>
          <a:p>
            <a:pPr algn="just">
              <a:lnSpc>
                <a:spcPct val="120000"/>
              </a:lnSpc>
            </a:pPr>
            <a:r>
              <a:rPr lang="es-ES" sz="3200" dirty="0" err="1" smtClean="0"/>
              <a:t>Aliquam</a:t>
            </a:r>
            <a:r>
              <a:rPr lang="es-ES" sz="3200" dirty="0" smtClean="0"/>
              <a:t> </a:t>
            </a:r>
            <a:r>
              <a:rPr lang="es-ES" sz="3200" dirty="0" err="1" smtClean="0"/>
              <a:t>ac</a:t>
            </a:r>
            <a:r>
              <a:rPr lang="es-ES" sz="3200" dirty="0" smtClean="0"/>
              <a:t> </a:t>
            </a:r>
            <a:r>
              <a:rPr lang="es-ES" sz="3200" dirty="0" err="1" smtClean="0"/>
              <a:t>velit</a:t>
            </a:r>
            <a:r>
              <a:rPr lang="es-ES" sz="3200" dirty="0" smtClean="0"/>
              <a:t> a leo porta </a:t>
            </a:r>
            <a:r>
              <a:rPr lang="es-ES" sz="3200" dirty="0" err="1" smtClean="0"/>
              <a:t>porta</a:t>
            </a:r>
            <a:r>
              <a:rPr lang="es-ES" sz="3200" dirty="0" smtClean="0"/>
              <a:t> ut sed </a:t>
            </a:r>
            <a:r>
              <a:rPr lang="es-ES" sz="3200" dirty="0" err="1" smtClean="0"/>
              <a:t>ligula</a:t>
            </a:r>
            <a:r>
              <a:rPr lang="es-ES" sz="3200" dirty="0" smtClean="0"/>
              <a:t>. Nunc in ante </a:t>
            </a:r>
            <a:r>
              <a:rPr lang="es-ES" sz="3200" dirty="0" err="1" smtClean="0"/>
              <a:t>turpis</a:t>
            </a:r>
            <a:r>
              <a:rPr lang="es-ES" sz="3200" dirty="0" smtClean="0"/>
              <a:t>. </a:t>
            </a:r>
            <a:r>
              <a:rPr lang="es-ES" sz="3200" dirty="0" err="1" smtClean="0"/>
              <a:t>Maecenas</a:t>
            </a:r>
            <a:r>
              <a:rPr lang="es-ES" sz="3200" dirty="0" smtClean="0"/>
              <a:t> </a:t>
            </a:r>
            <a:r>
              <a:rPr lang="es-ES" sz="3200" dirty="0" err="1" smtClean="0"/>
              <a:t>sit</a:t>
            </a:r>
            <a:r>
              <a:rPr lang="es-ES" sz="3200" dirty="0" smtClean="0"/>
              <a:t> </a:t>
            </a:r>
            <a:r>
              <a:rPr lang="es-ES" sz="3200" dirty="0" err="1" smtClean="0"/>
              <a:t>amet</a:t>
            </a:r>
            <a:r>
              <a:rPr lang="es-ES" sz="3200" dirty="0" smtClean="0"/>
              <a:t> </a:t>
            </a:r>
            <a:r>
              <a:rPr lang="es-ES" sz="3200" dirty="0" err="1" smtClean="0"/>
              <a:t>dictum</a:t>
            </a:r>
            <a:r>
              <a:rPr lang="es-ES" sz="3200" dirty="0" smtClean="0"/>
              <a:t> </a:t>
            </a:r>
            <a:r>
              <a:rPr lang="es-ES" sz="3200" dirty="0" err="1" smtClean="0"/>
              <a:t>tellus</a:t>
            </a:r>
            <a:r>
              <a:rPr lang="es-ES" sz="3200" dirty="0" smtClean="0"/>
              <a:t>, in </a:t>
            </a:r>
            <a:r>
              <a:rPr lang="es-ES" sz="3200" dirty="0" err="1" smtClean="0"/>
              <a:t>tempor</a:t>
            </a:r>
            <a:r>
              <a:rPr lang="es-ES" sz="3200" dirty="0" smtClean="0"/>
              <a:t> magna. Sed lacinia </a:t>
            </a:r>
            <a:r>
              <a:rPr lang="es-ES" sz="3200" dirty="0" err="1" smtClean="0"/>
              <a:t>elit</a:t>
            </a:r>
            <a:r>
              <a:rPr lang="es-ES" sz="3200" dirty="0" smtClean="0"/>
              <a:t> </a:t>
            </a:r>
            <a:r>
              <a:rPr lang="es-ES" sz="3200" dirty="0" err="1" smtClean="0"/>
              <a:t>neque</a:t>
            </a:r>
            <a:r>
              <a:rPr lang="es-ES" sz="3200" dirty="0" smtClean="0"/>
              <a:t>, </a:t>
            </a:r>
            <a:r>
              <a:rPr lang="es-ES" sz="3200" dirty="0" err="1" smtClean="0"/>
              <a:t>quis</a:t>
            </a:r>
            <a:r>
              <a:rPr lang="es-ES" sz="3200" dirty="0" smtClean="0"/>
              <a:t> </a:t>
            </a:r>
            <a:r>
              <a:rPr lang="es-ES" sz="3200" dirty="0" err="1" smtClean="0"/>
              <a:t>tempus</a:t>
            </a:r>
            <a:r>
              <a:rPr lang="es-ES" sz="3200" dirty="0" smtClean="0"/>
              <a:t> </a:t>
            </a:r>
            <a:r>
              <a:rPr lang="es-ES" sz="3200" dirty="0" err="1" smtClean="0"/>
              <a:t>augue</a:t>
            </a:r>
            <a:r>
              <a:rPr lang="es-ES" sz="3200" dirty="0" smtClean="0"/>
              <a:t> </a:t>
            </a:r>
            <a:r>
              <a:rPr lang="es-ES" sz="3200" dirty="0" err="1" smtClean="0"/>
              <a:t>suscipit</a:t>
            </a:r>
            <a:r>
              <a:rPr lang="es-ES" sz="3200" dirty="0" smtClean="0"/>
              <a:t> ut. </a:t>
            </a:r>
            <a:r>
              <a:rPr lang="es-ES" sz="3200" dirty="0" err="1" smtClean="0"/>
              <a:t>Duis</a:t>
            </a:r>
            <a:r>
              <a:rPr lang="es-ES" sz="3200" dirty="0" smtClean="0"/>
              <a:t> </a:t>
            </a:r>
            <a:r>
              <a:rPr lang="es-ES" sz="3200" dirty="0" err="1" smtClean="0"/>
              <a:t>rhoncus</a:t>
            </a:r>
            <a:r>
              <a:rPr lang="es-ES" sz="3200" dirty="0" smtClean="0"/>
              <a:t> </a:t>
            </a:r>
            <a:r>
              <a:rPr lang="es-ES" sz="3200" dirty="0" err="1" smtClean="0"/>
              <a:t>est</a:t>
            </a:r>
            <a:r>
              <a:rPr lang="es-ES" sz="3200" dirty="0" smtClean="0"/>
              <a:t> at </a:t>
            </a:r>
            <a:r>
              <a:rPr lang="es-ES" sz="3200" dirty="0" err="1" smtClean="0"/>
              <a:t>feugiat</a:t>
            </a:r>
            <a:r>
              <a:rPr lang="es-ES" sz="3200" dirty="0" smtClean="0"/>
              <a:t> </a:t>
            </a:r>
            <a:r>
              <a:rPr lang="es-ES" sz="3200" dirty="0" err="1" smtClean="0"/>
              <a:t>tristique</a:t>
            </a:r>
            <a:r>
              <a:rPr lang="es-ES" sz="3200" dirty="0" smtClean="0"/>
              <a:t>. Sed at eros justo. </a:t>
            </a:r>
            <a:r>
              <a:rPr lang="es-ES" sz="3200" dirty="0" err="1" smtClean="0"/>
              <a:t>Interdum</a:t>
            </a:r>
            <a:r>
              <a:rPr lang="es-ES" sz="3200" dirty="0" smtClean="0"/>
              <a:t> et </a:t>
            </a:r>
            <a:r>
              <a:rPr lang="es-ES" sz="3200" dirty="0" err="1" smtClean="0"/>
              <a:t>malesuada</a:t>
            </a:r>
            <a:r>
              <a:rPr lang="es-ES" sz="3200" dirty="0" smtClean="0"/>
              <a:t> </a:t>
            </a:r>
            <a:r>
              <a:rPr lang="es-ES" sz="3200" dirty="0" err="1" smtClean="0"/>
              <a:t>fames</a:t>
            </a:r>
            <a:r>
              <a:rPr lang="es-ES" sz="3200" dirty="0" smtClean="0"/>
              <a:t> </a:t>
            </a:r>
            <a:r>
              <a:rPr lang="es-ES" sz="3200" dirty="0" err="1" smtClean="0"/>
              <a:t>ac</a:t>
            </a:r>
            <a:r>
              <a:rPr lang="es-ES" sz="3200" dirty="0" smtClean="0"/>
              <a:t> ante </a:t>
            </a:r>
            <a:r>
              <a:rPr lang="es-ES" sz="3200" dirty="0" err="1" smtClean="0"/>
              <a:t>ipsum</a:t>
            </a:r>
            <a:r>
              <a:rPr lang="es-ES" sz="3200" dirty="0" smtClean="0"/>
              <a:t> </a:t>
            </a:r>
            <a:r>
              <a:rPr lang="es-ES" sz="3200" dirty="0" err="1" smtClean="0"/>
              <a:t>primis</a:t>
            </a:r>
            <a:r>
              <a:rPr lang="es-ES" sz="3200" dirty="0" smtClean="0"/>
              <a:t> in </a:t>
            </a:r>
            <a:r>
              <a:rPr lang="es-ES" sz="3200" dirty="0" err="1" smtClean="0"/>
              <a:t>faucibus</a:t>
            </a:r>
            <a:r>
              <a:rPr lang="es-ES" sz="3200" dirty="0" smtClean="0"/>
              <a:t>. Nunc sed </a:t>
            </a:r>
            <a:r>
              <a:rPr lang="es-ES" sz="3200" dirty="0" err="1" smtClean="0"/>
              <a:t>ullamcorper</a:t>
            </a:r>
            <a:r>
              <a:rPr lang="es-ES" sz="3200" dirty="0" smtClean="0"/>
              <a:t> </a:t>
            </a:r>
            <a:r>
              <a:rPr lang="es-ES" sz="3200" dirty="0" err="1" smtClean="0"/>
              <a:t>massa</a:t>
            </a:r>
            <a:r>
              <a:rPr lang="es-ES" sz="3200" dirty="0" smtClean="0"/>
              <a:t>. </a:t>
            </a:r>
            <a:r>
              <a:rPr lang="es-ES" sz="3200" dirty="0" err="1" smtClean="0"/>
              <a:t>Proin</a:t>
            </a:r>
            <a:r>
              <a:rPr lang="es-ES" sz="3200" dirty="0" smtClean="0"/>
              <a:t> a </a:t>
            </a:r>
            <a:r>
              <a:rPr lang="es-ES" sz="3200" dirty="0" err="1" smtClean="0"/>
              <a:t>suscipit</a:t>
            </a:r>
            <a:r>
              <a:rPr lang="es-ES" sz="3200" dirty="0" smtClean="0"/>
              <a:t> </a:t>
            </a:r>
            <a:r>
              <a:rPr lang="es-ES" sz="3200" dirty="0" err="1" smtClean="0"/>
              <a:t>erat</a:t>
            </a:r>
            <a:r>
              <a:rPr lang="es-ES" sz="3200" dirty="0" smtClean="0"/>
              <a:t>. </a:t>
            </a:r>
            <a:r>
              <a:rPr lang="es-ES" sz="3200" dirty="0" err="1" smtClean="0"/>
              <a:t>Vivamus</a:t>
            </a:r>
            <a:r>
              <a:rPr lang="es-ES" sz="3200" dirty="0" smtClean="0"/>
              <a:t> </a:t>
            </a:r>
            <a:r>
              <a:rPr lang="es-ES" sz="3200" dirty="0" err="1" smtClean="0"/>
              <a:t>lectus</a:t>
            </a:r>
            <a:r>
              <a:rPr lang="es-ES" sz="3200" dirty="0" smtClean="0"/>
              <a:t> </a:t>
            </a:r>
            <a:r>
              <a:rPr lang="es-ES" sz="3200" dirty="0" err="1" smtClean="0"/>
              <a:t>nulla</a:t>
            </a:r>
            <a:r>
              <a:rPr lang="es-ES" sz="3200" dirty="0" smtClean="0"/>
              <a:t>, </a:t>
            </a:r>
            <a:r>
              <a:rPr lang="es-ES" sz="3200" dirty="0" err="1" smtClean="0"/>
              <a:t>tempus</a:t>
            </a:r>
            <a:r>
              <a:rPr lang="es-ES" sz="3200" dirty="0" smtClean="0"/>
              <a:t> </a:t>
            </a:r>
            <a:r>
              <a:rPr lang="es-ES" sz="3200" dirty="0" err="1" smtClean="0"/>
              <a:t>ac</a:t>
            </a:r>
            <a:r>
              <a:rPr lang="es-ES" sz="3200" dirty="0" smtClean="0"/>
              <a:t> urna </a:t>
            </a:r>
            <a:r>
              <a:rPr lang="es-ES" sz="3200" dirty="0" err="1" smtClean="0"/>
              <a:t>ac</a:t>
            </a:r>
            <a:r>
              <a:rPr lang="es-ES" sz="3200" dirty="0" smtClean="0"/>
              <a:t>, </a:t>
            </a:r>
            <a:r>
              <a:rPr lang="es-ES" sz="3200" dirty="0" err="1" smtClean="0"/>
              <a:t>rutrum</a:t>
            </a:r>
            <a:r>
              <a:rPr lang="es-ES" sz="3200" dirty="0" smtClean="0"/>
              <a:t> </a:t>
            </a:r>
            <a:r>
              <a:rPr lang="es-ES" sz="3200" dirty="0" err="1" smtClean="0"/>
              <a:t>tristique</a:t>
            </a:r>
            <a:r>
              <a:rPr lang="es-ES" sz="3200" dirty="0" smtClean="0"/>
              <a:t> </a:t>
            </a:r>
            <a:r>
              <a:rPr lang="es-ES" sz="3200" dirty="0" err="1" smtClean="0"/>
              <a:t>lacus</a:t>
            </a:r>
            <a:r>
              <a:rPr lang="es-ES" sz="3200" dirty="0" smtClean="0"/>
              <a:t>. </a:t>
            </a:r>
            <a:r>
              <a:rPr lang="es-ES" sz="3200" dirty="0" err="1" smtClean="0"/>
              <a:t>Fusce</a:t>
            </a:r>
            <a:r>
              <a:rPr lang="es-ES" sz="3200" dirty="0" smtClean="0"/>
              <a:t> et </a:t>
            </a:r>
            <a:r>
              <a:rPr lang="es-ES" sz="3200" dirty="0" err="1" smtClean="0"/>
              <a:t>vulputate</a:t>
            </a:r>
            <a:r>
              <a:rPr lang="es-ES" sz="3200" dirty="0" smtClean="0"/>
              <a:t> </a:t>
            </a:r>
            <a:r>
              <a:rPr lang="es-ES" sz="3200" dirty="0" err="1" smtClean="0"/>
              <a:t>diam</a:t>
            </a:r>
            <a:r>
              <a:rPr lang="es-ES" sz="3200" dirty="0" smtClean="0"/>
              <a:t>. </a:t>
            </a:r>
            <a:r>
              <a:rPr lang="es-ES" sz="3200" dirty="0" err="1" smtClean="0"/>
              <a:t>Aenean</a:t>
            </a:r>
            <a:r>
              <a:rPr lang="es-ES" sz="3200" dirty="0" smtClean="0"/>
              <a:t> </a:t>
            </a:r>
            <a:r>
              <a:rPr lang="es-ES" sz="3200" dirty="0" err="1" smtClean="0"/>
              <a:t>quis</a:t>
            </a:r>
            <a:r>
              <a:rPr lang="es-ES" sz="3200" dirty="0" smtClean="0"/>
              <a:t> </a:t>
            </a:r>
            <a:r>
              <a:rPr lang="es-ES" sz="3200" dirty="0" err="1" smtClean="0"/>
              <a:t>condimentum</a:t>
            </a:r>
            <a:r>
              <a:rPr lang="es-ES" sz="3200" dirty="0" smtClean="0"/>
              <a:t> libero, in </a:t>
            </a:r>
            <a:r>
              <a:rPr lang="es-ES" sz="3200" dirty="0" err="1" smtClean="0"/>
              <a:t>egestas</a:t>
            </a:r>
            <a:r>
              <a:rPr lang="es-ES" sz="3200" dirty="0" smtClean="0"/>
              <a:t> justo. </a:t>
            </a:r>
            <a:r>
              <a:rPr lang="es-ES" sz="3200" dirty="0" err="1" smtClean="0"/>
              <a:t>Vivamus</a:t>
            </a:r>
            <a:r>
              <a:rPr lang="es-ES" sz="3200" dirty="0" smtClean="0"/>
              <a:t> </a:t>
            </a:r>
            <a:r>
              <a:rPr lang="es-ES" sz="3200" dirty="0" err="1" smtClean="0"/>
              <a:t>velit</a:t>
            </a:r>
            <a:r>
              <a:rPr lang="es-ES" sz="3200" dirty="0" smtClean="0"/>
              <a:t> </a:t>
            </a:r>
            <a:r>
              <a:rPr lang="es-ES" sz="3200" dirty="0" err="1" smtClean="0"/>
              <a:t>enim</a:t>
            </a:r>
            <a:r>
              <a:rPr lang="es-ES" sz="3200" dirty="0" smtClean="0"/>
              <a:t>, </a:t>
            </a:r>
            <a:r>
              <a:rPr lang="es-ES" sz="3200" dirty="0" err="1" smtClean="0"/>
              <a:t>fringilla</a:t>
            </a:r>
            <a:r>
              <a:rPr lang="es-ES" sz="3200" dirty="0" smtClean="0"/>
              <a:t> at </a:t>
            </a:r>
            <a:r>
              <a:rPr lang="es-ES" sz="3200" dirty="0" err="1" smtClean="0"/>
              <a:t>metus</a:t>
            </a:r>
            <a:r>
              <a:rPr lang="es-ES" sz="3200" dirty="0" smtClean="0"/>
              <a:t> </a:t>
            </a:r>
            <a:r>
              <a:rPr lang="es-ES" sz="3200" dirty="0" err="1" smtClean="0"/>
              <a:t>ac</a:t>
            </a:r>
            <a:r>
              <a:rPr lang="es-ES" sz="3200" dirty="0" smtClean="0"/>
              <a:t>, porta </a:t>
            </a:r>
            <a:r>
              <a:rPr lang="es-ES" sz="3200" dirty="0" err="1" smtClean="0"/>
              <a:t>adipiscing</a:t>
            </a:r>
            <a:r>
              <a:rPr lang="es-ES" sz="3200" dirty="0" smtClean="0"/>
              <a:t> mi. </a:t>
            </a:r>
            <a:r>
              <a:rPr lang="es-ES" sz="3200" dirty="0" err="1" smtClean="0"/>
              <a:t>Curabitur</a:t>
            </a:r>
            <a:r>
              <a:rPr lang="es-ES" sz="3200" dirty="0" smtClean="0"/>
              <a:t> porta nunc id </a:t>
            </a:r>
            <a:r>
              <a:rPr lang="es-ES" sz="3200" dirty="0" err="1" smtClean="0"/>
              <a:t>suscipit</a:t>
            </a:r>
            <a:r>
              <a:rPr lang="es-ES" sz="3200" dirty="0" smtClean="0"/>
              <a:t> </a:t>
            </a:r>
            <a:r>
              <a:rPr lang="es-ES" sz="3200" dirty="0" err="1" smtClean="0"/>
              <a:t>malesuada</a:t>
            </a:r>
            <a:r>
              <a:rPr lang="es-ES" sz="32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s-ES" sz="3200" dirty="0" smtClean="0"/>
              <a:t/>
            </a:r>
            <a:br>
              <a:rPr lang="es-ES" sz="3200" dirty="0" smtClean="0"/>
            </a:br>
            <a:endParaRPr lang="es-ES_tradnl" sz="3200" dirty="0">
              <a:cs typeface="Tahoma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19806245" y="14746734"/>
            <a:ext cx="7934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2400" i="1" dirty="0" smtClean="0">
                <a:solidFill>
                  <a:srgbClr val="00B0F0"/>
                </a:solidFill>
              </a:rPr>
              <a:t>Figure 1: </a:t>
            </a:r>
            <a:r>
              <a:rPr lang="es-ES_tradnl" sz="2400" i="1" dirty="0" err="1" smtClean="0">
                <a:solidFill>
                  <a:srgbClr val="00B0F0"/>
                </a:solidFill>
              </a:rPr>
              <a:t>Example</a:t>
            </a:r>
            <a:r>
              <a:rPr lang="es-ES_tradnl" sz="2400" i="1" dirty="0" smtClean="0">
                <a:solidFill>
                  <a:srgbClr val="00B0F0"/>
                </a:solidFill>
              </a:rPr>
              <a:t> of a </a:t>
            </a:r>
            <a:r>
              <a:rPr lang="es-ES_tradnl" sz="2400" i="1" dirty="0" err="1" smtClean="0">
                <a:solidFill>
                  <a:srgbClr val="00B0F0"/>
                </a:solidFill>
              </a:rPr>
              <a:t>picture</a:t>
            </a:r>
            <a:r>
              <a:rPr lang="es-ES_tradnl" sz="2400" i="1" dirty="0" smtClean="0">
                <a:solidFill>
                  <a:srgbClr val="00B0F0"/>
                </a:solidFill>
              </a:rPr>
              <a:t> of </a:t>
            </a:r>
            <a:r>
              <a:rPr lang="es-ES_tradnl" sz="2400" i="1" dirty="0" err="1" smtClean="0">
                <a:solidFill>
                  <a:srgbClr val="00B0F0"/>
                </a:solidFill>
              </a:rPr>
              <a:t>the</a:t>
            </a:r>
            <a:r>
              <a:rPr lang="es-ES_tradnl" sz="2400" i="1" dirty="0" smtClean="0">
                <a:solidFill>
                  <a:srgbClr val="00B0F0"/>
                </a:solidFill>
              </a:rPr>
              <a:t> </a:t>
            </a:r>
            <a:r>
              <a:rPr lang="es-ES_tradnl" sz="2400" i="1" dirty="0" err="1" smtClean="0">
                <a:solidFill>
                  <a:srgbClr val="00B0F0"/>
                </a:solidFill>
              </a:rPr>
              <a:t>demostration</a:t>
            </a:r>
            <a:r>
              <a:rPr lang="es-ES_tradnl" sz="2400" i="1" dirty="0" smtClean="0">
                <a:solidFill>
                  <a:srgbClr val="00B0F0"/>
                </a:solidFill>
              </a:rPr>
              <a:t> </a:t>
            </a:r>
            <a:r>
              <a:rPr lang="es-ES_tradnl" sz="2400" i="1" dirty="0" err="1" smtClean="0">
                <a:solidFill>
                  <a:srgbClr val="00B0F0"/>
                </a:solidFill>
              </a:rPr>
              <a:t>site</a:t>
            </a:r>
            <a:endParaRPr lang="es-ES" sz="2400" i="1" dirty="0">
              <a:solidFill>
                <a:srgbClr val="00B0F0"/>
              </a:solidFill>
            </a:endParaRPr>
          </a:p>
        </p:txBody>
      </p:sp>
      <p:sp>
        <p:nvSpPr>
          <p:cNvPr id="48" name="Title 1"/>
          <p:cNvSpPr>
            <a:spLocks/>
          </p:cNvSpPr>
          <p:nvPr/>
        </p:nvSpPr>
        <p:spPr bwMode="auto">
          <a:xfrm>
            <a:off x="14923616" y="20345426"/>
            <a:ext cx="13342939" cy="87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2854" tIns="69732" rIns="272854" bIns="69732" anchor="ctr"/>
          <a:lstStyle/>
          <a:p>
            <a:pPr defTabSz="1364171"/>
            <a:r>
              <a:rPr lang="en-GB" sz="4400" b="1" dirty="0" smtClean="0">
                <a:solidFill>
                  <a:srgbClr val="8FBF21"/>
                </a:solidFill>
                <a:cs typeface="Tahoma" pitchFamily="34" charset="0"/>
              </a:rPr>
              <a:t>Result 2: second Phase. Field demonstration</a:t>
            </a:r>
            <a:endParaRPr lang="en-GB" sz="4400" b="1" dirty="0">
              <a:solidFill>
                <a:srgbClr val="8FBF21"/>
              </a:solidFill>
              <a:cs typeface="Tahoma" pitchFamily="34" charset="0"/>
            </a:endParaRPr>
          </a:p>
        </p:txBody>
      </p:sp>
      <p:sp>
        <p:nvSpPr>
          <p:cNvPr id="53" name="Title 1"/>
          <p:cNvSpPr>
            <a:spLocks/>
          </p:cNvSpPr>
          <p:nvPr/>
        </p:nvSpPr>
        <p:spPr bwMode="auto">
          <a:xfrm>
            <a:off x="15050533" y="30235677"/>
            <a:ext cx="13342939" cy="1033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2854" tIns="69732" rIns="272854" bIns="69732" anchor="ctr"/>
          <a:lstStyle/>
          <a:p>
            <a:pPr defTabSz="1364171"/>
            <a:r>
              <a:rPr lang="en-GB" sz="4800" b="1" dirty="0" smtClean="0">
                <a:solidFill>
                  <a:srgbClr val="00B8ED"/>
                </a:solidFill>
                <a:cs typeface="Tahoma" pitchFamily="34" charset="0"/>
              </a:rPr>
              <a:t>Conclusions</a:t>
            </a:r>
            <a:endParaRPr lang="en-GB" sz="4800" b="1" dirty="0">
              <a:solidFill>
                <a:srgbClr val="00B8ED"/>
              </a:solidFill>
              <a:cs typeface="Tahoma" pitchFamily="34" charset="0"/>
            </a:endParaRPr>
          </a:p>
        </p:txBody>
      </p:sp>
      <p:sp>
        <p:nvSpPr>
          <p:cNvPr id="54" name="Title 1"/>
          <p:cNvSpPr>
            <a:spLocks/>
          </p:cNvSpPr>
          <p:nvPr/>
        </p:nvSpPr>
        <p:spPr bwMode="auto">
          <a:xfrm>
            <a:off x="15050533" y="31140357"/>
            <a:ext cx="13914643" cy="277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2854" tIns="0" rIns="272854" bIns="0" anchor="t"/>
          <a:lstStyle/>
          <a:p>
            <a:pPr algn="just">
              <a:lnSpc>
                <a:spcPct val="120000"/>
              </a:lnSpc>
            </a:pPr>
            <a:r>
              <a:rPr lang="es-ES" sz="3200" dirty="0" err="1" smtClean="0"/>
              <a:t>Aliquam</a:t>
            </a:r>
            <a:r>
              <a:rPr lang="es-ES" sz="3200" dirty="0" smtClean="0"/>
              <a:t> </a:t>
            </a:r>
            <a:r>
              <a:rPr lang="es-ES" sz="3200" dirty="0" err="1" smtClean="0"/>
              <a:t>ac</a:t>
            </a:r>
            <a:r>
              <a:rPr lang="es-ES" sz="3200" dirty="0" smtClean="0"/>
              <a:t> </a:t>
            </a:r>
            <a:r>
              <a:rPr lang="es-ES" sz="3200" dirty="0" err="1" smtClean="0"/>
              <a:t>velit</a:t>
            </a:r>
            <a:r>
              <a:rPr lang="es-ES" sz="3200" dirty="0" smtClean="0"/>
              <a:t> a leo porta </a:t>
            </a:r>
            <a:r>
              <a:rPr lang="es-ES" sz="3200" dirty="0" err="1" smtClean="0"/>
              <a:t>porta</a:t>
            </a:r>
            <a:r>
              <a:rPr lang="es-ES" sz="3200" dirty="0" smtClean="0"/>
              <a:t> ut sed </a:t>
            </a:r>
            <a:r>
              <a:rPr lang="es-ES" sz="3200" dirty="0" err="1" smtClean="0"/>
              <a:t>ligula</a:t>
            </a:r>
            <a:r>
              <a:rPr lang="es-ES" sz="3200" dirty="0" smtClean="0"/>
              <a:t>. Nunc in ante </a:t>
            </a:r>
            <a:r>
              <a:rPr lang="es-ES" sz="3200" dirty="0" err="1" smtClean="0"/>
              <a:t>turpis</a:t>
            </a:r>
            <a:r>
              <a:rPr lang="es-ES" sz="3200" dirty="0" smtClean="0"/>
              <a:t>. </a:t>
            </a:r>
            <a:r>
              <a:rPr lang="es-ES" sz="3200" dirty="0" err="1" smtClean="0"/>
              <a:t>Maecenas</a:t>
            </a:r>
            <a:r>
              <a:rPr lang="es-ES" sz="3200" dirty="0" smtClean="0"/>
              <a:t> </a:t>
            </a:r>
            <a:r>
              <a:rPr lang="es-ES" sz="3200" dirty="0" err="1" smtClean="0"/>
              <a:t>sit</a:t>
            </a:r>
            <a:r>
              <a:rPr lang="es-ES" sz="3200" dirty="0" smtClean="0"/>
              <a:t> </a:t>
            </a:r>
            <a:r>
              <a:rPr lang="es-ES" sz="3200" dirty="0" err="1" smtClean="0"/>
              <a:t>amet</a:t>
            </a:r>
            <a:r>
              <a:rPr lang="es-ES" sz="3200" dirty="0" smtClean="0"/>
              <a:t> </a:t>
            </a:r>
            <a:r>
              <a:rPr lang="es-ES" sz="3200" dirty="0" err="1" smtClean="0"/>
              <a:t>dictum</a:t>
            </a:r>
            <a:r>
              <a:rPr lang="es-ES" sz="3200" dirty="0" smtClean="0"/>
              <a:t> </a:t>
            </a:r>
            <a:r>
              <a:rPr lang="es-ES" sz="3200" dirty="0" err="1" smtClean="0"/>
              <a:t>tellus</a:t>
            </a:r>
            <a:r>
              <a:rPr lang="es-ES" sz="3200" dirty="0" smtClean="0"/>
              <a:t>, in </a:t>
            </a:r>
            <a:r>
              <a:rPr lang="es-ES" sz="3200" dirty="0" err="1" smtClean="0"/>
              <a:t>tempor</a:t>
            </a:r>
            <a:r>
              <a:rPr lang="es-ES" sz="3200" dirty="0" smtClean="0"/>
              <a:t> magna. Sed lacinia </a:t>
            </a:r>
            <a:r>
              <a:rPr lang="es-ES" sz="3200" dirty="0" err="1" smtClean="0"/>
              <a:t>elit</a:t>
            </a:r>
            <a:r>
              <a:rPr lang="es-ES" sz="3200" dirty="0" smtClean="0"/>
              <a:t> </a:t>
            </a:r>
            <a:r>
              <a:rPr lang="es-ES" sz="3200" dirty="0" err="1" smtClean="0"/>
              <a:t>neque</a:t>
            </a:r>
            <a:r>
              <a:rPr lang="es-ES" sz="3200" dirty="0" smtClean="0"/>
              <a:t>, </a:t>
            </a:r>
            <a:r>
              <a:rPr lang="es-ES" sz="3200" dirty="0" err="1" smtClean="0"/>
              <a:t>quis</a:t>
            </a:r>
            <a:r>
              <a:rPr lang="es-ES" sz="3200" dirty="0" smtClean="0"/>
              <a:t> </a:t>
            </a:r>
            <a:r>
              <a:rPr lang="es-ES" sz="3200" dirty="0" err="1" smtClean="0"/>
              <a:t>tempus</a:t>
            </a:r>
            <a:r>
              <a:rPr lang="es-ES" sz="3200" dirty="0" smtClean="0"/>
              <a:t> </a:t>
            </a:r>
            <a:r>
              <a:rPr lang="es-ES" sz="3200" dirty="0" err="1" smtClean="0"/>
              <a:t>augue</a:t>
            </a:r>
            <a:r>
              <a:rPr lang="es-ES" sz="3200" dirty="0" smtClean="0"/>
              <a:t> </a:t>
            </a:r>
            <a:r>
              <a:rPr lang="es-ES" sz="3200" dirty="0" err="1" smtClean="0"/>
              <a:t>suscipit</a:t>
            </a:r>
            <a:r>
              <a:rPr lang="es-ES" sz="3200" dirty="0" smtClean="0"/>
              <a:t> ut. </a:t>
            </a:r>
            <a:r>
              <a:rPr lang="es-ES" sz="3200" dirty="0" err="1" smtClean="0"/>
              <a:t>Duis</a:t>
            </a:r>
            <a:r>
              <a:rPr lang="es-ES" sz="3200" dirty="0" smtClean="0"/>
              <a:t> </a:t>
            </a:r>
            <a:r>
              <a:rPr lang="es-ES" sz="3200" dirty="0" err="1" smtClean="0"/>
              <a:t>rhoncus</a:t>
            </a:r>
            <a:r>
              <a:rPr lang="es-ES" sz="3200" dirty="0" smtClean="0"/>
              <a:t> </a:t>
            </a:r>
            <a:r>
              <a:rPr lang="es-ES" sz="3200" dirty="0" err="1" smtClean="0"/>
              <a:t>est</a:t>
            </a:r>
            <a:r>
              <a:rPr lang="es-ES" sz="3200" dirty="0" smtClean="0"/>
              <a:t> at </a:t>
            </a:r>
            <a:r>
              <a:rPr lang="es-ES" sz="3200" dirty="0" err="1" smtClean="0"/>
              <a:t>feugiat</a:t>
            </a:r>
            <a:r>
              <a:rPr lang="es-ES" sz="3200" dirty="0" smtClean="0"/>
              <a:t> </a:t>
            </a:r>
            <a:r>
              <a:rPr lang="es-ES" sz="3200" dirty="0" err="1" smtClean="0"/>
              <a:t>tristique</a:t>
            </a:r>
            <a:r>
              <a:rPr lang="es-ES" sz="3200" dirty="0" smtClean="0"/>
              <a:t>. Sed at eros justo. </a:t>
            </a:r>
            <a:r>
              <a:rPr lang="es-ES" sz="3200" dirty="0" err="1" smtClean="0"/>
              <a:t>Interdum</a:t>
            </a:r>
            <a:r>
              <a:rPr lang="es-ES" sz="3200" dirty="0" smtClean="0"/>
              <a:t> et</a:t>
            </a:r>
            <a:endParaRPr lang="es-ES_tradnl" sz="3200" dirty="0">
              <a:cs typeface="Tahoma" pitchFamily="34" charset="0"/>
            </a:endParaRPr>
          </a:p>
        </p:txBody>
      </p:sp>
      <p:sp>
        <p:nvSpPr>
          <p:cNvPr id="55" name="Title 1"/>
          <p:cNvSpPr>
            <a:spLocks/>
          </p:cNvSpPr>
          <p:nvPr/>
        </p:nvSpPr>
        <p:spPr bwMode="auto">
          <a:xfrm>
            <a:off x="15049113" y="33138391"/>
            <a:ext cx="13342939" cy="1033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2854" tIns="69732" rIns="272854" bIns="69732" anchor="ctr"/>
          <a:lstStyle/>
          <a:p>
            <a:pPr defTabSz="1364171"/>
            <a:r>
              <a:rPr lang="en-GB" sz="4800" b="1" dirty="0" smtClean="0">
                <a:solidFill>
                  <a:srgbClr val="00B8ED"/>
                </a:solidFill>
                <a:cs typeface="Tahoma" pitchFamily="34" charset="0"/>
              </a:rPr>
              <a:t>Acknowledgements</a:t>
            </a:r>
            <a:endParaRPr lang="en-GB" sz="4800" b="1" dirty="0">
              <a:solidFill>
                <a:srgbClr val="00B8ED"/>
              </a:solidFill>
              <a:cs typeface="Tahoma" pitchFamily="34" charset="0"/>
            </a:endParaRPr>
          </a:p>
        </p:txBody>
      </p:sp>
      <p:sp>
        <p:nvSpPr>
          <p:cNvPr id="56" name="Title 1"/>
          <p:cNvSpPr>
            <a:spLocks/>
          </p:cNvSpPr>
          <p:nvPr/>
        </p:nvSpPr>
        <p:spPr bwMode="auto">
          <a:xfrm>
            <a:off x="15049113" y="34073352"/>
            <a:ext cx="13914643" cy="182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2854" tIns="0" rIns="272854" bIns="0" anchor="t"/>
          <a:lstStyle/>
          <a:p>
            <a:pPr algn="just">
              <a:lnSpc>
                <a:spcPct val="120000"/>
              </a:lnSpc>
            </a:pPr>
            <a:r>
              <a:rPr lang="es-ES" sz="3200" dirty="0" err="1" smtClean="0"/>
              <a:t>Aliquam</a:t>
            </a:r>
            <a:r>
              <a:rPr lang="es-ES" sz="3200" dirty="0" smtClean="0"/>
              <a:t> </a:t>
            </a:r>
            <a:r>
              <a:rPr lang="es-ES" sz="3200" dirty="0" err="1" smtClean="0"/>
              <a:t>ac</a:t>
            </a:r>
            <a:r>
              <a:rPr lang="es-ES" sz="3200" dirty="0" smtClean="0"/>
              <a:t> </a:t>
            </a:r>
            <a:r>
              <a:rPr lang="es-ES" sz="3200" dirty="0" err="1" smtClean="0"/>
              <a:t>velit</a:t>
            </a:r>
            <a:r>
              <a:rPr lang="es-ES" sz="3200" dirty="0" smtClean="0"/>
              <a:t> a leo porta </a:t>
            </a:r>
            <a:r>
              <a:rPr lang="es-ES" sz="3200" dirty="0" err="1" smtClean="0"/>
              <a:t>porta</a:t>
            </a:r>
            <a:r>
              <a:rPr lang="es-ES" sz="3200" dirty="0" smtClean="0"/>
              <a:t> ut sed </a:t>
            </a:r>
            <a:r>
              <a:rPr lang="es-ES" sz="3200" dirty="0" err="1" smtClean="0"/>
              <a:t>ligula</a:t>
            </a:r>
            <a:r>
              <a:rPr lang="es-ES" sz="3200" dirty="0" smtClean="0"/>
              <a:t>. Nunc in ante </a:t>
            </a:r>
            <a:r>
              <a:rPr lang="es-ES" sz="3200" dirty="0" err="1" smtClean="0"/>
              <a:t>turpis</a:t>
            </a:r>
            <a:r>
              <a:rPr lang="es-ES" sz="3200" dirty="0" smtClean="0"/>
              <a:t>. </a:t>
            </a:r>
            <a:r>
              <a:rPr lang="es-ES" sz="3200" dirty="0" err="1" smtClean="0"/>
              <a:t>Maecenas</a:t>
            </a:r>
            <a:r>
              <a:rPr lang="es-ES" sz="3200" dirty="0" smtClean="0"/>
              <a:t> </a:t>
            </a:r>
            <a:r>
              <a:rPr lang="es-ES" sz="3200" dirty="0" err="1" smtClean="0"/>
              <a:t>sit</a:t>
            </a:r>
            <a:r>
              <a:rPr lang="es-ES" sz="3200" dirty="0" smtClean="0"/>
              <a:t> </a:t>
            </a:r>
            <a:r>
              <a:rPr lang="es-ES" sz="3200" dirty="0" err="1" smtClean="0"/>
              <a:t>amet</a:t>
            </a:r>
            <a:r>
              <a:rPr lang="es-ES" sz="3200" dirty="0" smtClean="0"/>
              <a:t> </a:t>
            </a:r>
            <a:r>
              <a:rPr lang="es-ES" sz="3200" dirty="0" err="1" smtClean="0"/>
              <a:t>dictum</a:t>
            </a:r>
            <a:r>
              <a:rPr lang="es-ES" sz="3200" dirty="0" smtClean="0"/>
              <a:t> </a:t>
            </a:r>
            <a:r>
              <a:rPr lang="es-ES" sz="3200" dirty="0" err="1" smtClean="0"/>
              <a:t>tellus</a:t>
            </a:r>
            <a:r>
              <a:rPr lang="es-ES" sz="3200" dirty="0" smtClean="0"/>
              <a:t>, in </a:t>
            </a:r>
            <a:r>
              <a:rPr lang="es-ES" sz="3200" dirty="0" err="1" smtClean="0"/>
              <a:t>tempor</a:t>
            </a:r>
            <a:r>
              <a:rPr lang="es-ES" sz="3200" dirty="0" smtClean="0"/>
              <a:t> magna. Sed lacinia </a:t>
            </a:r>
            <a:r>
              <a:rPr lang="es-ES" sz="3200" dirty="0" err="1" smtClean="0"/>
              <a:t>elit</a:t>
            </a:r>
            <a:r>
              <a:rPr lang="es-ES" sz="3200" dirty="0" smtClean="0"/>
              <a:t> </a:t>
            </a:r>
            <a:r>
              <a:rPr lang="es-ES" sz="3200" dirty="0" err="1" smtClean="0"/>
              <a:t>neque</a:t>
            </a:r>
            <a:r>
              <a:rPr lang="es-ES" sz="3200" dirty="0" smtClean="0"/>
              <a:t>, </a:t>
            </a:r>
            <a:r>
              <a:rPr lang="es-ES" sz="3200" dirty="0" err="1" smtClean="0"/>
              <a:t>quis</a:t>
            </a:r>
            <a:r>
              <a:rPr lang="es-ES" sz="3200" dirty="0" smtClean="0"/>
              <a:t> </a:t>
            </a:r>
            <a:r>
              <a:rPr lang="es-ES" sz="3200" dirty="0" err="1" smtClean="0"/>
              <a:t>tempus</a:t>
            </a:r>
            <a:r>
              <a:rPr lang="es-ES" sz="3200" dirty="0" smtClean="0"/>
              <a:t> </a:t>
            </a:r>
            <a:r>
              <a:rPr lang="es-ES" sz="3200" dirty="0" err="1" smtClean="0"/>
              <a:t>augue</a:t>
            </a:r>
            <a:r>
              <a:rPr lang="es-ES" sz="3200" dirty="0" smtClean="0"/>
              <a:t> </a:t>
            </a:r>
            <a:r>
              <a:rPr lang="es-ES" sz="3200" dirty="0" err="1" smtClean="0"/>
              <a:t>suscipit</a:t>
            </a:r>
            <a:r>
              <a:rPr lang="es-ES" sz="3200" dirty="0" smtClean="0"/>
              <a:t> ut. </a:t>
            </a:r>
            <a:r>
              <a:rPr lang="es-ES" sz="3200" dirty="0" err="1" smtClean="0"/>
              <a:t>Duis</a:t>
            </a:r>
            <a:r>
              <a:rPr lang="es-ES" sz="3200" dirty="0" smtClean="0"/>
              <a:t> </a:t>
            </a:r>
            <a:r>
              <a:rPr lang="es-ES" sz="3200" dirty="0" err="1" smtClean="0"/>
              <a:t>rhoncus</a:t>
            </a:r>
            <a:r>
              <a:rPr lang="es-ES" sz="3200" dirty="0" smtClean="0"/>
              <a:t> </a:t>
            </a:r>
            <a:r>
              <a:rPr lang="es-ES" sz="3200" dirty="0" err="1" smtClean="0"/>
              <a:t>est</a:t>
            </a:r>
            <a:r>
              <a:rPr lang="es-ES" sz="3200" dirty="0" smtClean="0"/>
              <a:t> at </a:t>
            </a:r>
            <a:r>
              <a:rPr lang="es-ES" sz="3200" dirty="0" err="1" smtClean="0"/>
              <a:t>feugiat</a:t>
            </a:r>
            <a:r>
              <a:rPr lang="es-ES" sz="3200" dirty="0" smtClean="0"/>
              <a:t> </a:t>
            </a:r>
            <a:r>
              <a:rPr lang="es-ES" sz="3200" dirty="0" err="1" smtClean="0"/>
              <a:t>tristique</a:t>
            </a:r>
            <a:r>
              <a:rPr lang="es-ES" sz="3200" dirty="0" smtClean="0"/>
              <a:t>. </a:t>
            </a:r>
            <a:endParaRPr lang="es-ES_tradnl" sz="3200" dirty="0">
              <a:cs typeface="Tahoma" pitchFamily="34" charset="0"/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17257489" y="29826023"/>
            <a:ext cx="11635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i="1" dirty="0" smtClean="0">
                <a:solidFill>
                  <a:srgbClr val="00B0F0"/>
                </a:solidFill>
              </a:rPr>
              <a:t>Table 1: Express the title of the information presented</a:t>
            </a:r>
            <a:endParaRPr lang="en-US" sz="2400" i="1" dirty="0">
              <a:solidFill>
                <a:srgbClr val="00B0F0"/>
              </a:solidFill>
            </a:endParaRPr>
          </a:p>
        </p:txBody>
      </p:sp>
      <p:sp>
        <p:nvSpPr>
          <p:cNvPr id="34" name="Title 1"/>
          <p:cNvSpPr>
            <a:spLocks/>
          </p:cNvSpPr>
          <p:nvPr/>
        </p:nvSpPr>
        <p:spPr bwMode="auto">
          <a:xfrm>
            <a:off x="964025" y="6245393"/>
            <a:ext cx="13349089" cy="104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2854" tIns="69732" rIns="272854" bIns="69732" anchor="ctr"/>
          <a:lstStyle/>
          <a:p>
            <a:pPr defTabSz="1364171"/>
            <a:r>
              <a:rPr lang="en-GB" sz="4400" b="1" dirty="0" smtClean="0">
                <a:solidFill>
                  <a:srgbClr val="00B8ED"/>
                </a:solidFill>
                <a:cs typeface="Tahoma" pitchFamily="34" charset="0"/>
              </a:rPr>
              <a:t>Introduction</a:t>
            </a:r>
            <a:endParaRPr lang="en-GB" sz="4400" b="1" dirty="0">
              <a:solidFill>
                <a:srgbClr val="00B8ED"/>
              </a:solidFill>
              <a:cs typeface="Tahoma" pitchFamily="34" charset="0"/>
            </a:endParaRPr>
          </a:p>
        </p:txBody>
      </p:sp>
      <p:sp>
        <p:nvSpPr>
          <p:cNvPr id="35" name="Title 1"/>
          <p:cNvSpPr>
            <a:spLocks/>
          </p:cNvSpPr>
          <p:nvPr/>
        </p:nvSpPr>
        <p:spPr bwMode="auto">
          <a:xfrm>
            <a:off x="964025" y="11905691"/>
            <a:ext cx="13349089" cy="884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2854" tIns="69732" rIns="272854" bIns="69732" anchor="ctr"/>
          <a:lstStyle/>
          <a:p>
            <a:pPr defTabSz="1364171"/>
            <a:r>
              <a:rPr lang="en-GB" sz="4000" b="1" dirty="0" smtClean="0">
                <a:solidFill>
                  <a:srgbClr val="8FBF21"/>
                </a:solidFill>
                <a:cs typeface="Tahoma" pitchFamily="34" charset="0"/>
              </a:rPr>
              <a:t>Context</a:t>
            </a:r>
            <a:endParaRPr lang="en-GB" sz="4000" b="1" dirty="0">
              <a:solidFill>
                <a:srgbClr val="8FBF21"/>
              </a:solidFill>
              <a:cs typeface="Tahoma" pitchFamily="34" charset="0"/>
            </a:endParaRPr>
          </a:p>
        </p:txBody>
      </p:sp>
      <p:sp>
        <p:nvSpPr>
          <p:cNvPr id="36" name="Title 1"/>
          <p:cNvSpPr>
            <a:spLocks/>
          </p:cNvSpPr>
          <p:nvPr/>
        </p:nvSpPr>
        <p:spPr bwMode="auto">
          <a:xfrm>
            <a:off x="954064" y="7179768"/>
            <a:ext cx="13039710" cy="6173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2854" tIns="0" rIns="272854" bIns="0" anchor="t"/>
          <a:lstStyle/>
          <a:p>
            <a:pPr algn="just" defTabSz="1364171">
              <a:lnSpc>
                <a:spcPct val="120000"/>
              </a:lnSpc>
            </a:pPr>
            <a:r>
              <a:rPr lang="es-ES" sz="2800" dirty="0" err="1" smtClean="0"/>
              <a:t>Lorem</a:t>
            </a:r>
            <a:r>
              <a:rPr lang="es-ES" sz="2800" dirty="0" smtClean="0"/>
              <a:t> </a:t>
            </a:r>
            <a:r>
              <a:rPr lang="es-ES" sz="2800" dirty="0" err="1" smtClean="0"/>
              <a:t>ipsum</a:t>
            </a:r>
            <a:r>
              <a:rPr lang="es-ES" sz="2800" dirty="0" smtClean="0"/>
              <a:t> dolor </a:t>
            </a:r>
            <a:r>
              <a:rPr lang="es-ES" sz="2800" dirty="0" err="1" smtClean="0"/>
              <a:t>sit</a:t>
            </a:r>
            <a:r>
              <a:rPr lang="es-ES" sz="2800" dirty="0" smtClean="0"/>
              <a:t> </a:t>
            </a:r>
            <a:r>
              <a:rPr lang="es-ES" sz="2800" dirty="0" err="1" smtClean="0"/>
              <a:t>amet</a:t>
            </a:r>
            <a:r>
              <a:rPr lang="es-ES" sz="2800" dirty="0" smtClean="0"/>
              <a:t>, </a:t>
            </a:r>
            <a:r>
              <a:rPr lang="es-ES" sz="2800" dirty="0" err="1" smtClean="0"/>
              <a:t>consectetur</a:t>
            </a:r>
            <a:r>
              <a:rPr lang="es-ES" sz="2800" dirty="0" smtClean="0"/>
              <a:t> </a:t>
            </a:r>
            <a:r>
              <a:rPr lang="es-ES" sz="2800" dirty="0" err="1" smtClean="0"/>
              <a:t>adipiscing</a:t>
            </a:r>
            <a:r>
              <a:rPr lang="es-ES" sz="2800" dirty="0" smtClean="0"/>
              <a:t> </a:t>
            </a:r>
            <a:r>
              <a:rPr lang="es-ES" sz="2800" dirty="0" err="1" smtClean="0"/>
              <a:t>elit</a:t>
            </a:r>
            <a:r>
              <a:rPr lang="es-ES" sz="2800" dirty="0" smtClean="0"/>
              <a:t>. </a:t>
            </a:r>
            <a:r>
              <a:rPr lang="es-ES" sz="2800" dirty="0" err="1" smtClean="0"/>
              <a:t>Mauris</a:t>
            </a:r>
            <a:r>
              <a:rPr lang="es-ES" sz="2800" dirty="0" smtClean="0"/>
              <a:t> </a:t>
            </a:r>
            <a:r>
              <a:rPr lang="es-ES" sz="2800" dirty="0" err="1" smtClean="0"/>
              <a:t>aliquam</a:t>
            </a:r>
            <a:r>
              <a:rPr lang="es-ES" sz="2800" dirty="0" smtClean="0"/>
              <a:t> nunc </a:t>
            </a:r>
            <a:r>
              <a:rPr lang="es-ES" sz="2800" dirty="0" err="1" smtClean="0"/>
              <a:t>placerat</a:t>
            </a:r>
            <a:r>
              <a:rPr lang="es-ES" sz="2800" dirty="0" smtClean="0"/>
              <a:t> </a:t>
            </a:r>
            <a:r>
              <a:rPr lang="es-ES" sz="2800" dirty="0" err="1" smtClean="0"/>
              <a:t>bibendum</a:t>
            </a:r>
            <a:r>
              <a:rPr lang="es-ES" sz="2800" dirty="0" smtClean="0"/>
              <a:t> </a:t>
            </a:r>
            <a:r>
              <a:rPr lang="es-ES" sz="2800" dirty="0" err="1" smtClean="0"/>
              <a:t>volutpat</a:t>
            </a:r>
            <a:r>
              <a:rPr lang="es-ES" sz="2800" dirty="0" smtClean="0"/>
              <a:t>. </a:t>
            </a:r>
            <a:r>
              <a:rPr lang="es-ES" sz="2800" dirty="0" err="1" smtClean="0"/>
              <a:t>Fusce</a:t>
            </a:r>
            <a:r>
              <a:rPr lang="es-ES" sz="2800" dirty="0" smtClean="0"/>
              <a:t> non nunc a </a:t>
            </a:r>
            <a:r>
              <a:rPr lang="es-ES" sz="2800" dirty="0" err="1" smtClean="0"/>
              <a:t>velit</a:t>
            </a:r>
            <a:r>
              <a:rPr lang="es-ES" sz="2800" dirty="0" smtClean="0"/>
              <a:t> </a:t>
            </a:r>
            <a:r>
              <a:rPr lang="es-ES" sz="2800" dirty="0" err="1" smtClean="0"/>
              <a:t>fermentum</a:t>
            </a:r>
            <a:r>
              <a:rPr lang="es-ES" sz="2800" dirty="0" smtClean="0"/>
              <a:t> </a:t>
            </a:r>
            <a:r>
              <a:rPr lang="es-ES" sz="2800" dirty="0" err="1" smtClean="0"/>
              <a:t>malesuada</a:t>
            </a:r>
            <a:r>
              <a:rPr lang="es-ES" sz="2800" dirty="0" smtClean="0"/>
              <a:t> </a:t>
            </a:r>
            <a:r>
              <a:rPr lang="es-ES" sz="2800" dirty="0" err="1" smtClean="0"/>
              <a:t>sit</a:t>
            </a:r>
            <a:r>
              <a:rPr lang="es-ES" sz="2800" dirty="0" smtClean="0"/>
              <a:t> </a:t>
            </a:r>
            <a:r>
              <a:rPr lang="es-ES" sz="2800" dirty="0" err="1" smtClean="0"/>
              <a:t>amet</a:t>
            </a:r>
            <a:r>
              <a:rPr lang="es-ES" sz="2800" dirty="0" smtClean="0"/>
              <a:t> </a:t>
            </a:r>
            <a:r>
              <a:rPr lang="es-ES" sz="2800" dirty="0" err="1" smtClean="0"/>
              <a:t>sit</a:t>
            </a:r>
            <a:r>
              <a:rPr lang="es-ES" sz="2800" dirty="0" smtClean="0"/>
              <a:t> </a:t>
            </a:r>
            <a:r>
              <a:rPr lang="es-ES" sz="2800" dirty="0" err="1" smtClean="0"/>
              <a:t>amet</a:t>
            </a:r>
            <a:r>
              <a:rPr lang="es-ES" sz="2800" dirty="0" smtClean="0"/>
              <a:t> </a:t>
            </a:r>
            <a:r>
              <a:rPr lang="es-ES" sz="2800" dirty="0" err="1" smtClean="0"/>
              <a:t>nisl</a:t>
            </a:r>
            <a:r>
              <a:rPr lang="es-ES" sz="2800" dirty="0" smtClean="0"/>
              <a:t>. </a:t>
            </a:r>
            <a:r>
              <a:rPr lang="es-ES" sz="2800" dirty="0" err="1" smtClean="0"/>
              <a:t>Proin</a:t>
            </a:r>
            <a:r>
              <a:rPr lang="es-ES" sz="2800" dirty="0" smtClean="0"/>
              <a:t> </a:t>
            </a:r>
            <a:r>
              <a:rPr lang="es-ES" sz="2800" dirty="0" err="1" smtClean="0"/>
              <a:t>facilisis</a:t>
            </a:r>
            <a:r>
              <a:rPr lang="es-ES" sz="2800" dirty="0" smtClean="0"/>
              <a:t> </a:t>
            </a:r>
            <a:r>
              <a:rPr lang="es-ES" sz="2800" dirty="0" err="1" smtClean="0"/>
              <a:t>sagittis</a:t>
            </a:r>
            <a:r>
              <a:rPr lang="es-ES" sz="2800" dirty="0" smtClean="0"/>
              <a:t> </a:t>
            </a:r>
            <a:r>
              <a:rPr lang="es-ES" sz="2800" dirty="0" err="1" smtClean="0"/>
              <a:t>quam</a:t>
            </a:r>
            <a:r>
              <a:rPr lang="es-ES" sz="2800" dirty="0" smtClean="0"/>
              <a:t> </a:t>
            </a:r>
            <a:r>
              <a:rPr lang="es-ES" sz="2800" dirty="0" err="1" smtClean="0"/>
              <a:t>nec</a:t>
            </a:r>
            <a:r>
              <a:rPr lang="es-ES" sz="2800" dirty="0" smtClean="0"/>
              <a:t> </a:t>
            </a:r>
            <a:r>
              <a:rPr lang="es-ES" sz="2800" dirty="0" err="1" smtClean="0"/>
              <a:t>tincidunt</a:t>
            </a:r>
            <a:r>
              <a:rPr lang="es-ES" sz="2800" dirty="0" smtClean="0"/>
              <a:t>. Ut </a:t>
            </a:r>
            <a:r>
              <a:rPr lang="es-ES" sz="2800" dirty="0" err="1" smtClean="0"/>
              <a:t>nec</a:t>
            </a:r>
            <a:r>
              <a:rPr lang="es-ES" sz="2800" dirty="0" smtClean="0"/>
              <a:t> </a:t>
            </a:r>
            <a:r>
              <a:rPr lang="es-ES" sz="2800" dirty="0" err="1" smtClean="0"/>
              <a:t>lorem</a:t>
            </a:r>
            <a:r>
              <a:rPr lang="es-ES" sz="2800" dirty="0" smtClean="0"/>
              <a:t> </a:t>
            </a:r>
            <a:r>
              <a:rPr lang="es-ES" sz="2800" dirty="0" err="1" smtClean="0"/>
              <a:t>quis</a:t>
            </a:r>
            <a:r>
              <a:rPr lang="es-ES" sz="2800" dirty="0" smtClean="0"/>
              <a:t> </a:t>
            </a:r>
            <a:r>
              <a:rPr lang="es-ES" sz="2800" dirty="0" err="1" smtClean="0"/>
              <a:t>dui</a:t>
            </a:r>
            <a:r>
              <a:rPr lang="es-ES" sz="2800" dirty="0" smtClean="0"/>
              <a:t> </a:t>
            </a:r>
            <a:r>
              <a:rPr lang="es-ES" sz="2800" dirty="0" err="1" smtClean="0"/>
              <a:t>rutrum</a:t>
            </a:r>
            <a:r>
              <a:rPr lang="es-ES" sz="2800" dirty="0" smtClean="0"/>
              <a:t> </a:t>
            </a:r>
            <a:r>
              <a:rPr lang="es-ES" sz="2800" dirty="0" err="1" smtClean="0"/>
              <a:t>volutpat</a:t>
            </a:r>
            <a:r>
              <a:rPr lang="es-ES" sz="2800" dirty="0" smtClean="0"/>
              <a:t>. Ut </a:t>
            </a:r>
            <a:r>
              <a:rPr lang="es-ES" sz="2800" dirty="0" err="1" smtClean="0"/>
              <a:t>velit</a:t>
            </a:r>
            <a:r>
              <a:rPr lang="es-ES" sz="2800" dirty="0" smtClean="0"/>
              <a:t> </a:t>
            </a:r>
            <a:r>
              <a:rPr lang="es-ES" sz="2800" dirty="0" err="1" smtClean="0"/>
              <a:t>metus</a:t>
            </a:r>
            <a:r>
              <a:rPr lang="es-ES" sz="2800" dirty="0" smtClean="0"/>
              <a:t>, </a:t>
            </a:r>
            <a:r>
              <a:rPr lang="es-ES" sz="2800" dirty="0" err="1" smtClean="0"/>
              <a:t>tempus</a:t>
            </a:r>
            <a:r>
              <a:rPr lang="es-ES" sz="2800" dirty="0" smtClean="0"/>
              <a:t> a tortor sed, </a:t>
            </a:r>
            <a:r>
              <a:rPr lang="es-ES" sz="2800" dirty="0" err="1" smtClean="0"/>
              <a:t>posuere</a:t>
            </a:r>
            <a:r>
              <a:rPr lang="es-ES" sz="2800" dirty="0" smtClean="0"/>
              <a:t> </a:t>
            </a:r>
            <a:r>
              <a:rPr lang="es-ES" sz="2800" dirty="0" err="1" smtClean="0"/>
              <a:t>lobortis</a:t>
            </a:r>
            <a:r>
              <a:rPr lang="es-ES" sz="2800" dirty="0" smtClean="0"/>
              <a:t> </a:t>
            </a:r>
            <a:r>
              <a:rPr lang="es-ES" sz="2800" dirty="0" err="1" smtClean="0"/>
              <a:t>diam</a:t>
            </a:r>
            <a:r>
              <a:rPr lang="es-ES" sz="2800" dirty="0" smtClean="0"/>
              <a:t>. </a:t>
            </a:r>
            <a:r>
              <a:rPr lang="es-ES" sz="2800" dirty="0" err="1" smtClean="0"/>
              <a:t>Donec</a:t>
            </a:r>
            <a:r>
              <a:rPr lang="es-ES" sz="2800" dirty="0" smtClean="0"/>
              <a:t> </a:t>
            </a:r>
            <a:r>
              <a:rPr lang="es-ES" sz="2800" dirty="0" err="1" smtClean="0"/>
              <a:t>mattis</a:t>
            </a:r>
            <a:r>
              <a:rPr lang="es-ES" sz="2800" dirty="0" smtClean="0"/>
              <a:t> </a:t>
            </a:r>
            <a:r>
              <a:rPr lang="es-ES" sz="2800" dirty="0" err="1" smtClean="0"/>
              <a:t>molestie</a:t>
            </a:r>
            <a:r>
              <a:rPr lang="es-ES" sz="2800" dirty="0" smtClean="0"/>
              <a:t> </a:t>
            </a:r>
            <a:r>
              <a:rPr lang="es-ES" sz="2800" dirty="0" err="1" smtClean="0"/>
              <a:t>sapien</a:t>
            </a:r>
            <a:r>
              <a:rPr lang="es-ES" sz="2800" dirty="0" smtClean="0"/>
              <a:t>, ut </a:t>
            </a:r>
            <a:r>
              <a:rPr lang="es-ES" sz="2800" dirty="0" err="1" smtClean="0"/>
              <a:t>egestas</a:t>
            </a:r>
            <a:r>
              <a:rPr lang="es-ES" sz="2800" dirty="0" smtClean="0"/>
              <a:t> </a:t>
            </a:r>
            <a:r>
              <a:rPr lang="es-ES" sz="2800" dirty="0" err="1" smtClean="0"/>
              <a:t>felis</a:t>
            </a:r>
            <a:r>
              <a:rPr lang="es-ES" sz="2800" dirty="0" smtClean="0"/>
              <a:t> </a:t>
            </a:r>
            <a:r>
              <a:rPr lang="es-ES" sz="2800" dirty="0" err="1" smtClean="0"/>
              <a:t>pellentesque</a:t>
            </a:r>
            <a:r>
              <a:rPr lang="es-ES" sz="2800" dirty="0" smtClean="0"/>
              <a:t> </a:t>
            </a:r>
            <a:r>
              <a:rPr lang="es-ES" sz="2800" dirty="0" err="1" smtClean="0"/>
              <a:t>nec</a:t>
            </a:r>
            <a:r>
              <a:rPr lang="es-ES" sz="2800" dirty="0" smtClean="0"/>
              <a:t>. </a:t>
            </a:r>
            <a:r>
              <a:rPr lang="es-ES" sz="2800" dirty="0" err="1" smtClean="0"/>
              <a:t>Integer</a:t>
            </a:r>
            <a:r>
              <a:rPr lang="es-ES" sz="2800" dirty="0" smtClean="0"/>
              <a:t> </a:t>
            </a:r>
            <a:r>
              <a:rPr lang="es-ES" sz="2800" dirty="0" err="1" smtClean="0"/>
              <a:t>posuere</a:t>
            </a:r>
            <a:r>
              <a:rPr lang="es-ES" sz="2800" dirty="0" smtClean="0"/>
              <a:t> </a:t>
            </a:r>
            <a:r>
              <a:rPr lang="es-ES" sz="2800" dirty="0" err="1" smtClean="0"/>
              <a:t>dictum</a:t>
            </a:r>
            <a:r>
              <a:rPr lang="es-ES" sz="2800" dirty="0" smtClean="0"/>
              <a:t> </a:t>
            </a:r>
            <a:r>
              <a:rPr lang="es-ES" sz="2800" dirty="0" err="1" smtClean="0"/>
              <a:t>est</a:t>
            </a:r>
            <a:r>
              <a:rPr lang="es-ES" sz="2800" dirty="0" smtClean="0"/>
              <a:t> </a:t>
            </a:r>
            <a:r>
              <a:rPr lang="es-ES" sz="2800" dirty="0" err="1" smtClean="0"/>
              <a:t>quis</a:t>
            </a:r>
            <a:r>
              <a:rPr lang="es-ES" sz="2800" dirty="0" smtClean="0"/>
              <a:t> </a:t>
            </a:r>
            <a:r>
              <a:rPr lang="es-ES" sz="2800" dirty="0" err="1" smtClean="0"/>
              <a:t>elementum</a:t>
            </a:r>
            <a:r>
              <a:rPr lang="es-ES" sz="2800" dirty="0" smtClean="0"/>
              <a:t>. </a:t>
            </a:r>
            <a:r>
              <a:rPr lang="es-ES" sz="2800" dirty="0" err="1" smtClean="0"/>
              <a:t>Aliquam</a:t>
            </a:r>
            <a:r>
              <a:rPr lang="es-ES" sz="2800" dirty="0" smtClean="0"/>
              <a:t> </a:t>
            </a:r>
            <a:r>
              <a:rPr lang="es-ES" sz="2800" dirty="0" err="1" smtClean="0"/>
              <a:t>erat</a:t>
            </a:r>
            <a:r>
              <a:rPr lang="es-ES" sz="2800" dirty="0" smtClean="0"/>
              <a:t> </a:t>
            </a:r>
            <a:r>
              <a:rPr lang="es-ES" sz="2800" dirty="0" err="1" smtClean="0"/>
              <a:t>volutpat</a:t>
            </a:r>
            <a:r>
              <a:rPr lang="es-ES" sz="2800" dirty="0" smtClean="0"/>
              <a:t>. Sed </a:t>
            </a:r>
            <a:r>
              <a:rPr lang="es-ES" sz="2800" dirty="0" err="1" smtClean="0"/>
              <a:t>eget</a:t>
            </a:r>
            <a:r>
              <a:rPr lang="es-ES" sz="2800" dirty="0" smtClean="0"/>
              <a:t> </a:t>
            </a:r>
            <a:r>
              <a:rPr lang="es-ES" sz="2800" dirty="0" err="1" smtClean="0"/>
              <a:t>suscipit</a:t>
            </a:r>
            <a:r>
              <a:rPr lang="es-ES" sz="2800" dirty="0" smtClean="0"/>
              <a:t> </a:t>
            </a:r>
            <a:r>
              <a:rPr lang="es-ES" sz="2800" dirty="0" err="1" smtClean="0"/>
              <a:t>turpis</a:t>
            </a:r>
            <a:r>
              <a:rPr lang="es-ES" sz="2800" dirty="0" smtClean="0"/>
              <a:t>. Nunc </a:t>
            </a:r>
            <a:r>
              <a:rPr lang="es-ES" sz="2800" dirty="0" err="1" smtClean="0"/>
              <a:t>varius</a:t>
            </a:r>
            <a:r>
              <a:rPr lang="es-ES" sz="2800" dirty="0" smtClean="0"/>
              <a:t> </a:t>
            </a:r>
            <a:r>
              <a:rPr lang="es-ES" sz="2800" dirty="0" err="1" smtClean="0"/>
              <a:t>felis</a:t>
            </a:r>
            <a:r>
              <a:rPr lang="es-ES" sz="2800" dirty="0" smtClean="0"/>
              <a:t> </a:t>
            </a:r>
            <a:r>
              <a:rPr lang="es-ES" sz="2800" dirty="0" err="1" smtClean="0"/>
              <a:t>vel</a:t>
            </a:r>
            <a:r>
              <a:rPr lang="es-ES" sz="2800" dirty="0" smtClean="0"/>
              <a:t> </a:t>
            </a:r>
            <a:r>
              <a:rPr lang="es-ES" sz="2800" dirty="0" err="1" smtClean="0"/>
              <a:t>metus</a:t>
            </a:r>
            <a:r>
              <a:rPr lang="es-ES" sz="2800" dirty="0" smtClean="0"/>
              <a:t> </a:t>
            </a:r>
            <a:r>
              <a:rPr lang="es-ES" sz="2800" dirty="0" err="1" smtClean="0"/>
              <a:t>hendrerit</a:t>
            </a:r>
            <a:r>
              <a:rPr lang="es-ES" sz="2800" dirty="0" smtClean="0"/>
              <a:t> </a:t>
            </a:r>
            <a:r>
              <a:rPr lang="es-ES" sz="2800" dirty="0" err="1" smtClean="0"/>
              <a:t>sollicitudin</a:t>
            </a:r>
            <a:r>
              <a:rPr lang="es-ES" sz="2800" dirty="0" smtClean="0"/>
              <a:t>. </a:t>
            </a:r>
            <a:r>
              <a:rPr lang="es-ES" sz="2800" dirty="0" err="1" smtClean="0"/>
              <a:t>Nam</a:t>
            </a:r>
            <a:r>
              <a:rPr lang="es-ES" sz="2800" dirty="0" smtClean="0"/>
              <a:t> </a:t>
            </a:r>
            <a:r>
              <a:rPr lang="es-ES" sz="2800" dirty="0" err="1" smtClean="0"/>
              <a:t>quis</a:t>
            </a:r>
            <a:r>
              <a:rPr lang="es-ES" sz="2800" dirty="0" smtClean="0"/>
              <a:t> </a:t>
            </a:r>
            <a:r>
              <a:rPr lang="es-ES" sz="2800" dirty="0" err="1" smtClean="0"/>
              <a:t>porttitor</a:t>
            </a:r>
            <a:r>
              <a:rPr lang="es-ES" sz="2800" dirty="0" smtClean="0"/>
              <a:t> </a:t>
            </a:r>
            <a:r>
              <a:rPr lang="es-ES" sz="2800" dirty="0" err="1" smtClean="0"/>
              <a:t>lorem</a:t>
            </a:r>
            <a:r>
              <a:rPr lang="es-ES" sz="2800" dirty="0" smtClean="0"/>
              <a:t>, </a:t>
            </a:r>
            <a:r>
              <a:rPr lang="es-ES" sz="2800" dirty="0" err="1" smtClean="0"/>
              <a:t>tempor</a:t>
            </a:r>
            <a:r>
              <a:rPr lang="es-ES" sz="2800" dirty="0" smtClean="0"/>
              <a:t> </a:t>
            </a:r>
            <a:r>
              <a:rPr lang="es-ES" sz="2800" dirty="0" err="1" smtClean="0"/>
              <a:t>ultricies</a:t>
            </a:r>
            <a:r>
              <a:rPr lang="es-ES" sz="2800" dirty="0" smtClean="0"/>
              <a:t> </a:t>
            </a:r>
            <a:r>
              <a:rPr lang="es-ES" sz="2800" dirty="0" err="1" smtClean="0"/>
              <a:t>quam</a:t>
            </a:r>
            <a:r>
              <a:rPr lang="es-ES" sz="2800" dirty="0" smtClean="0"/>
              <a:t>. In </a:t>
            </a:r>
            <a:r>
              <a:rPr lang="es-ES" sz="2800" dirty="0" err="1" smtClean="0"/>
              <a:t>hac</a:t>
            </a:r>
            <a:r>
              <a:rPr lang="es-ES" sz="2800" dirty="0" smtClean="0"/>
              <a:t> </a:t>
            </a:r>
            <a:r>
              <a:rPr lang="es-ES" sz="2800" dirty="0" err="1" smtClean="0"/>
              <a:t>habitasse</a:t>
            </a:r>
            <a:r>
              <a:rPr lang="es-ES" sz="2800" dirty="0" smtClean="0"/>
              <a:t> platea </a:t>
            </a:r>
            <a:r>
              <a:rPr lang="es-ES" sz="2800" dirty="0" err="1" smtClean="0"/>
              <a:t>dictumst</a:t>
            </a:r>
            <a:r>
              <a:rPr lang="es-ES" sz="2800" dirty="0" smtClean="0"/>
              <a:t>. </a:t>
            </a:r>
            <a:r>
              <a:rPr lang="es-ES" sz="2800" dirty="0" err="1" smtClean="0"/>
              <a:t>Pellentesque</a:t>
            </a:r>
            <a:r>
              <a:rPr lang="es-ES" sz="2800" dirty="0" smtClean="0"/>
              <a:t> </a:t>
            </a:r>
            <a:r>
              <a:rPr lang="es-ES" sz="2800" dirty="0" err="1" smtClean="0"/>
              <a:t>augue</a:t>
            </a:r>
            <a:r>
              <a:rPr lang="es-ES" sz="2800" dirty="0" smtClean="0"/>
              <a:t> </a:t>
            </a:r>
            <a:r>
              <a:rPr lang="es-ES" sz="2800" dirty="0" err="1" smtClean="0"/>
              <a:t>orci</a:t>
            </a:r>
            <a:r>
              <a:rPr lang="es-ES" sz="2800" dirty="0" smtClean="0"/>
              <a:t>, </a:t>
            </a:r>
            <a:r>
              <a:rPr lang="es-ES" sz="2800" dirty="0" err="1" smtClean="0"/>
              <a:t>venenatis</a:t>
            </a:r>
            <a:r>
              <a:rPr lang="es-ES" sz="2800" dirty="0" smtClean="0"/>
              <a:t> ut </a:t>
            </a:r>
            <a:r>
              <a:rPr lang="es-ES" sz="2800" dirty="0" err="1" smtClean="0"/>
              <a:t>mauris</a:t>
            </a:r>
            <a:r>
              <a:rPr lang="es-ES" sz="2800" dirty="0" smtClean="0"/>
              <a:t> </a:t>
            </a:r>
            <a:r>
              <a:rPr lang="es-ES" sz="2800" dirty="0" err="1" smtClean="0"/>
              <a:t>sit</a:t>
            </a:r>
            <a:r>
              <a:rPr lang="es-ES" sz="2800" dirty="0" smtClean="0"/>
              <a:t> </a:t>
            </a:r>
            <a:r>
              <a:rPr lang="es-ES" sz="2800" dirty="0" err="1" smtClean="0"/>
              <a:t>amet</a:t>
            </a:r>
            <a:r>
              <a:rPr lang="es-ES" sz="2800" dirty="0" smtClean="0"/>
              <a:t>, </a:t>
            </a:r>
            <a:r>
              <a:rPr lang="es-ES" sz="2800" dirty="0" err="1" smtClean="0"/>
              <a:t>fermentum</a:t>
            </a:r>
            <a:r>
              <a:rPr lang="es-ES" sz="2800" dirty="0" smtClean="0"/>
              <a:t> </a:t>
            </a:r>
            <a:r>
              <a:rPr lang="es-ES" sz="2800" dirty="0" err="1" smtClean="0"/>
              <a:t>volutpat</a:t>
            </a:r>
            <a:r>
              <a:rPr lang="es-ES" sz="2800" dirty="0" smtClean="0"/>
              <a:t> </a:t>
            </a:r>
            <a:r>
              <a:rPr lang="es-ES" sz="2800" dirty="0" err="1" smtClean="0"/>
              <a:t>ligula</a:t>
            </a:r>
            <a:r>
              <a:rPr lang="es-ES" sz="2800" dirty="0" smtClean="0"/>
              <a:t>. </a:t>
            </a:r>
            <a:r>
              <a:rPr lang="es-ES" sz="2800" dirty="0" err="1" smtClean="0"/>
              <a:t>Phasellus</a:t>
            </a:r>
            <a:r>
              <a:rPr lang="es-ES" sz="2800" dirty="0" smtClean="0"/>
              <a:t> </a:t>
            </a:r>
            <a:r>
              <a:rPr lang="es-ES" sz="2800" dirty="0" err="1" smtClean="0"/>
              <a:t>imperdiet</a:t>
            </a:r>
            <a:r>
              <a:rPr lang="es-ES" sz="2800" dirty="0" smtClean="0"/>
              <a:t> </a:t>
            </a:r>
            <a:r>
              <a:rPr lang="es-ES" sz="2800" dirty="0" err="1" smtClean="0"/>
              <a:t>adipiscing</a:t>
            </a:r>
            <a:r>
              <a:rPr lang="es-ES" sz="2800" dirty="0" smtClean="0"/>
              <a:t> </a:t>
            </a:r>
            <a:r>
              <a:rPr lang="es-ES" sz="2800" dirty="0" err="1" smtClean="0"/>
              <a:t>tempor</a:t>
            </a:r>
            <a:r>
              <a:rPr lang="es-ES" sz="2800" dirty="0" smtClean="0"/>
              <a:t>.</a:t>
            </a:r>
            <a:endParaRPr lang="es-ES_tradnl" sz="2800" dirty="0">
              <a:cs typeface="Tahoma" pitchFamily="34" charset="0"/>
            </a:endParaRPr>
          </a:p>
        </p:txBody>
      </p:sp>
      <p:graphicFrame>
        <p:nvGraphicFramePr>
          <p:cNvPr id="40" name="39 Gráfico"/>
          <p:cNvGraphicFramePr/>
          <p:nvPr>
            <p:extLst>
              <p:ext uri="{D42A27DB-BD31-4B8C-83A1-F6EECF244321}">
                <p14:modId xmlns:p14="http://schemas.microsoft.com/office/powerpoint/2010/main" val="1787615889"/>
              </p:ext>
            </p:extLst>
          </p:nvPr>
        </p:nvGraphicFramePr>
        <p:xfrm>
          <a:off x="1278644" y="20328971"/>
          <a:ext cx="12715129" cy="713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" name="Title 1"/>
          <p:cNvSpPr>
            <a:spLocks/>
          </p:cNvSpPr>
          <p:nvPr/>
        </p:nvSpPr>
        <p:spPr bwMode="auto">
          <a:xfrm>
            <a:off x="954064" y="12684025"/>
            <a:ext cx="13039710" cy="467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2854" tIns="0" rIns="272854" bIns="0" anchor="t"/>
          <a:lstStyle/>
          <a:p>
            <a:pPr algn="just">
              <a:lnSpc>
                <a:spcPct val="120000"/>
              </a:lnSpc>
            </a:pPr>
            <a:r>
              <a:rPr lang="es-ES" sz="2800" dirty="0" err="1" smtClean="0"/>
              <a:t>Aliquam</a:t>
            </a:r>
            <a:r>
              <a:rPr lang="es-ES" sz="2800" dirty="0" smtClean="0"/>
              <a:t> </a:t>
            </a:r>
            <a:r>
              <a:rPr lang="es-ES" sz="2800" dirty="0" err="1" smtClean="0"/>
              <a:t>ac</a:t>
            </a:r>
            <a:r>
              <a:rPr lang="es-ES" sz="2800" dirty="0" smtClean="0"/>
              <a:t> </a:t>
            </a:r>
            <a:r>
              <a:rPr lang="es-ES" sz="2800" dirty="0" err="1" smtClean="0"/>
              <a:t>velit</a:t>
            </a:r>
            <a:r>
              <a:rPr lang="es-ES" sz="2800" dirty="0" smtClean="0"/>
              <a:t> a leo porta </a:t>
            </a:r>
            <a:r>
              <a:rPr lang="es-ES" sz="2800" dirty="0" err="1" smtClean="0"/>
              <a:t>porta</a:t>
            </a:r>
            <a:r>
              <a:rPr lang="es-ES" sz="2800" dirty="0" smtClean="0"/>
              <a:t> ut sed </a:t>
            </a:r>
            <a:r>
              <a:rPr lang="es-ES" sz="2800" dirty="0" err="1" smtClean="0"/>
              <a:t>ligula</a:t>
            </a:r>
            <a:r>
              <a:rPr lang="es-ES" sz="2800" dirty="0" smtClean="0"/>
              <a:t>. Nunc in ante </a:t>
            </a:r>
            <a:r>
              <a:rPr lang="es-ES" sz="2800" dirty="0" err="1" smtClean="0"/>
              <a:t>turpis</a:t>
            </a:r>
            <a:r>
              <a:rPr lang="es-ES" sz="2800" dirty="0" smtClean="0"/>
              <a:t>. </a:t>
            </a:r>
            <a:r>
              <a:rPr lang="es-ES" sz="2800" dirty="0" err="1" smtClean="0"/>
              <a:t>Maecenas</a:t>
            </a:r>
            <a:r>
              <a:rPr lang="es-ES" sz="2800" dirty="0" smtClean="0"/>
              <a:t> </a:t>
            </a:r>
            <a:r>
              <a:rPr lang="es-ES" sz="2800" dirty="0" err="1" smtClean="0"/>
              <a:t>sit</a:t>
            </a:r>
            <a:r>
              <a:rPr lang="es-ES" sz="2800" dirty="0" smtClean="0"/>
              <a:t> </a:t>
            </a:r>
            <a:r>
              <a:rPr lang="es-ES" sz="2800" dirty="0" err="1" smtClean="0"/>
              <a:t>amet</a:t>
            </a:r>
            <a:r>
              <a:rPr lang="es-ES" sz="2800" dirty="0" smtClean="0"/>
              <a:t> </a:t>
            </a:r>
            <a:r>
              <a:rPr lang="es-ES" sz="2800" dirty="0" err="1" smtClean="0"/>
              <a:t>dictum</a:t>
            </a:r>
            <a:r>
              <a:rPr lang="es-ES" sz="2800" dirty="0" smtClean="0"/>
              <a:t> </a:t>
            </a:r>
            <a:r>
              <a:rPr lang="es-ES" sz="2800" dirty="0" err="1" smtClean="0"/>
              <a:t>tellus</a:t>
            </a:r>
            <a:r>
              <a:rPr lang="es-ES" sz="2800" dirty="0" smtClean="0"/>
              <a:t>, in </a:t>
            </a:r>
            <a:r>
              <a:rPr lang="es-ES" sz="2800" dirty="0" err="1" smtClean="0"/>
              <a:t>tempor</a:t>
            </a:r>
            <a:r>
              <a:rPr lang="es-ES" sz="2800" dirty="0" smtClean="0"/>
              <a:t> magna. Sed lacinia </a:t>
            </a:r>
            <a:r>
              <a:rPr lang="es-ES" sz="2800" dirty="0" err="1" smtClean="0"/>
              <a:t>elit</a:t>
            </a:r>
            <a:r>
              <a:rPr lang="es-ES" sz="2800" dirty="0" smtClean="0"/>
              <a:t> </a:t>
            </a:r>
            <a:r>
              <a:rPr lang="es-ES" sz="2800" dirty="0" err="1" smtClean="0"/>
              <a:t>neque</a:t>
            </a:r>
            <a:r>
              <a:rPr lang="es-ES" sz="2800" dirty="0" smtClean="0"/>
              <a:t>, </a:t>
            </a:r>
            <a:r>
              <a:rPr lang="es-ES" sz="2800" dirty="0" err="1" smtClean="0"/>
              <a:t>quis</a:t>
            </a:r>
            <a:r>
              <a:rPr lang="es-ES" sz="2800" dirty="0" smtClean="0"/>
              <a:t> </a:t>
            </a:r>
            <a:r>
              <a:rPr lang="es-ES" sz="2800" dirty="0" err="1" smtClean="0"/>
              <a:t>tempus</a:t>
            </a:r>
            <a:r>
              <a:rPr lang="es-ES" sz="2800" dirty="0" smtClean="0"/>
              <a:t> </a:t>
            </a:r>
            <a:r>
              <a:rPr lang="es-ES" sz="2800" dirty="0" err="1" smtClean="0"/>
              <a:t>augue</a:t>
            </a:r>
            <a:r>
              <a:rPr lang="es-ES" sz="2800" dirty="0" smtClean="0"/>
              <a:t> </a:t>
            </a:r>
            <a:r>
              <a:rPr lang="es-ES" sz="2800" dirty="0" err="1" smtClean="0"/>
              <a:t>suscipit</a:t>
            </a:r>
            <a:r>
              <a:rPr lang="es-ES" sz="2800" dirty="0" smtClean="0"/>
              <a:t> ut. </a:t>
            </a:r>
            <a:r>
              <a:rPr lang="es-ES" sz="2800" dirty="0" err="1" smtClean="0"/>
              <a:t>Duis</a:t>
            </a:r>
            <a:r>
              <a:rPr lang="es-ES" sz="2800" dirty="0" smtClean="0"/>
              <a:t> </a:t>
            </a:r>
            <a:r>
              <a:rPr lang="es-ES" sz="2800" dirty="0" err="1" smtClean="0"/>
              <a:t>rhoncus</a:t>
            </a:r>
            <a:r>
              <a:rPr lang="es-ES" sz="2800" dirty="0" smtClean="0"/>
              <a:t> </a:t>
            </a:r>
            <a:r>
              <a:rPr lang="es-ES" sz="2800" dirty="0" err="1" smtClean="0"/>
              <a:t>est</a:t>
            </a:r>
            <a:r>
              <a:rPr lang="es-ES" sz="2800" dirty="0" smtClean="0"/>
              <a:t> at </a:t>
            </a:r>
            <a:r>
              <a:rPr lang="es-ES" sz="2800" dirty="0" err="1" smtClean="0"/>
              <a:t>feugiat</a:t>
            </a:r>
            <a:r>
              <a:rPr lang="es-ES" sz="2800" dirty="0" smtClean="0"/>
              <a:t> </a:t>
            </a:r>
            <a:r>
              <a:rPr lang="es-ES" sz="2800" dirty="0" err="1" smtClean="0"/>
              <a:t>tristique</a:t>
            </a:r>
            <a:r>
              <a:rPr lang="es-ES" sz="2800" dirty="0" smtClean="0"/>
              <a:t>. Sed at eros justo. </a:t>
            </a:r>
            <a:r>
              <a:rPr lang="es-ES" sz="2800" dirty="0" err="1" smtClean="0"/>
              <a:t>Interdum</a:t>
            </a:r>
            <a:r>
              <a:rPr lang="es-ES" sz="2800" dirty="0" smtClean="0"/>
              <a:t> et </a:t>
            </a:r>
            <a:r>
              <a:rPr lang="es-ES" sz="2800" dirty="0" err="1" smtClean="0"/>
              <a:t>malesuada</a:t>
            </a:r>
            <a:r>
              <a:rPr lang="es-ES" sz="2800" dirty="0" smtClean="0"/>
              <a:t> </a:t>
            </a:r>
            <a:r>
              <a:rPr lang="es-ES" sz="2800" dirty="0" err="1" smtClean="0"/>
              <a:t>fames</a:t>
            </a:r>
            <a:r>
              <a:rPr lang="es-ES" sz="2800" dirty="0" smtClean="0"/>
              <a:t> </a:t>
            </a:r>
            <a:r>
              <a:rPr lang="es-ES" sz="2800" dirty="0" err="1" smtClean="0"/>
              <a:t>ac</a:t>
            </a:r>
            <a:r>
              <a:rPr lang="es-ES" sz="2800" dirty="0" smtClean="0"/>
              <a:t> ante </a:t>
            </a:r>
            <a:r>
              <a:rPr lang="es-ES" sz="2800" dirty="0" err="1" smtClean="0"/>
              <a:t>ipsum</a:t>
            </a:r>
            <a:r>
              <a:rPr lang="es-ES" sz="2800" dirty="0" smtClean="0"/>
              <a:t> </a:t>
            </a:r>
            <a:r>
              <a:rPr lang="es-ES" sz="2800" dirty="0" err="1" smtClean="0"/>
              <a:t>primis</a:t>
            </a:r>
            <a:r>
              <a:rPr lang="es-ES" sz="2800" dirty="0" smtClean="0"/>
              <a:t> in </a:t>
            </a:r>
            <a:r>
              <a:rPr lang="es-ES" sz="2800" dirty="0" err="1" smtClean="0"/>
              <a:t>faucibus</a:t>
            </a:r>
            <a:r>
              <a:rPr lang="es-ES" sz="2800" dirty="0" smtClean="0"/>
              <a:t>. Nunc sed </a:t>
            </a:r>
            <a:r>
              <a:rPr lang="es-ES" sz="2800" dirty="0" err="1" smtClean="0"/>
              <a:t>ullamcorper</a:t>
            </a:r>
            <a:r>
              <a:rPr lang="es-ES" sz="2800" dirty="0" smtClean="0"/>
              <a:t> </a:t>
            </a:r>
            <a:r>
              <a:rPr lang="es-ES" sz="2800" dirty="0" err="1" smtClean="0"/>
              <a:t>massa</a:t>
            </a:r>
            <a:r>
              <a:rPr lang="es-ES" sz="2800" dirty="0" smtClean="0"/>
              <a:t>. </a:t>
            </a:r>
            <a:r>
              <a:rPr lang="es-ES" sz="2800" dirty="0" err="1" smtClean="0"/>
              <a:t>Proin</a:t>
            </a:r>
            <a:r>
              <a:rPr lang="es-ES" sz="2800" dirty="0" smtClean="0"/>
              <a:t> a </a:t>
            </a:r>
            <a:r>
              <a:rPr lang="es-ES" sz="2800" dirty="0" err="1" smtClean="0"/>
              <a:t>suscipit</a:t>
            </a:r>
            <a:r>
              <a:rPr lang="es-ES" sz="2800" dirty="0" smtClean="0"/>
              <a:t> </a:t>
            </a:r>
            <a:r>
              <a:rPr lang="es-ES" sz="2800" dirty="0" err="1" smtClean="0"/>
              <a:t>erat</a:t>
            </a:r>
            <a:r>
              <a:rPr lang="es-ES" sz="2800" dirty="0" smtClean="0"/>
              <a:t>. </a:t>
            </a:r>
            <a:r>
              <a:rPr lang="es-ES" sz="2800" dirty="0" err="1" smtClean="0"/>
              <a:t>Vivamus</a:t>
            </a:r>
            <a:r>
              <a:rPr lang="es-ES" sz="2800" dirty="0" smtClean="0"/>
              <a:t> </a:t>
            </a:r>
            <a:r>
              <a:rPr lang="es-ES" sz="2800" dirty="0" err="1" smtClean="0"/>
              <a:t>lectus</a:t>
            </a:r>
            <a:r>
              <a:rPr lang="es-ES" sz="2800" dirty="0" smtClean="0"/>
              <a:t> </a:t>
            </a:r>
            <a:r>
              <a:rPr lang="es-ES" sz="2800" dirty="0" err="1" smtClean="0"/>
              <a:t>nulla</a:t>
            </a:r>
            <a:r>
              <a:rPr lang="es-ES" sz="2800" dirty="0" smtClean="0"/>
              <a:t>, </a:t>
            </a:r>
            <a:r>
              <a:rPr lang="es-ES" sz="2800" dirty="0" err="1" smtClean="0"/>
              <a:t>tempus</a:t>
            </a:r>
            <a:r>
              <a:rPr lang="es-ES" sz="2800" dirty="0" smtClean="0"/>
              <a:t> </a:t>
            </a:r>
            <a:r>
              <a:rPr lang="es-ES" sz="2800" dirty="0" err="1" smtClean="0"/>
              <a:t>ac</a:t>
            </a:r>
            <a:r>
              <a:rPr lang="es-ES" sz="2800" dirty="0" smtClean="0"/>
              <a:t> urna </a:t>
            </a:r>
            <a:r>
              <a:rPr lang="es-ES" sz="2800" dirty="0" err="1" smtClean="0"/>
              <a:t>ac</a:t>
            </a:r>
            <a:r>
              <a:rPr lang="es-ES" sz="2800" dirty="0" smtClean="0"/>
              <a:t>, </a:t>
            </a:r>
            <a:r>
              <a:rPr lang="es-ES" sz="2800" dirty="0" err="1" smtClean="0"/>
              <a:t>rutrum</a:t>
            </a:r>
            <a:r>
              <a:rPr lang="es-ES" sz="2800" dirty="0" smtClean="0"/>
              <a:t> </a:t>
            </a:r>
            <a:r>
              <a:rPr lang="es-ES" sz="2800" dirty="0" err="1" smtClean="0"/>
              <a:t>tristique</a:t>
            </a:r>
            <a:r>
              <a:rPr lang="es-ES" sz="2800" dirty="0" smtClean="0"/>
              <a:t> </a:t>
            </a:r>
            <a:r>
              <a:rPr lang="es-ES" sz="2800" dirty="0" err="1" smtClean="0"/>
              <a:t>lacus</a:t>
            </a:r>
            <a:r>
              <a:rPr lang="es-ES" sz="2800" dirty="0" smtClean="0"/>
              <a:t>. </a:t>
            </a:r>
          </a:p>
        </p:txBody>
      </p:sp>
      <p:sp>
        <p:nvSpPr>
          <p:cNvPr id="49" name="Title 1"/>
          <p:cNvSpPr>
            <a:spLocks/>
          </p:cNvSpPr>
          <p:nvPr/>
        </p:nvSpPr>
        <p:spPr bwMode="auto">
          <a:xfrm>
            <a:off x="964025" y="15435046"/>
            <a:ext cx="13349089" cy="884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2854" tIns="69732" rIns="272854" bIns="69732" anchor="ctr"/>
          <a:lstStyle/>
          <a:p>
            <a:pPr defTabSz="1364171"/>
            <a:r>
              <a:rPr lang="en-GB" sz="4000" b="1" dirty="0" smtClean="0">
                <a:solidFill>
                  <a:srgbClr val="8FBF21"/>
                </a:solidFill>
                <a:cs typeface="Tahoma" pitchFamily="34" charset="0"/>
              </a:rPr>
              <a:t>Site description</a:t>
            </a:r>
            <a:endParaRPr lang="en-GB" sz="4000" b="1" dirty="0">
              <a:solidFill>
                <a:srgbClr val="8FBF21"/>
              </a:solidFill>
              <a:cs typeface="Tahoma" pitchFamily="34" charset="0"/>
            </a:endParaRPr>
          </a:p>
        </p:txBody>
      </p:sp>
      <p:sp>
        <p:nvSpPr>
          <p:cNvPr id="50" name="Title 1"/>
          <p:cNvSpPr>
            <a:spLocks/>
          </p:cNvSpPr>
          <p:nvPr/>
        </p:nvSpPr>
        <p:spPr bwMode="auto">
          <a:xfrm>
            <a:off x="954064" y="16220421"/>
            <a:ext cx="13102893" cy="467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2854" tIns="0" rIns="272854" bIns="0" anchor="t"/>
          <a:lstStyle/>
          <a:p>
            <a:pPr algn="just">
              <a:lnSpc>
                <a:spcPct val="120000"/>
              </a:lnSpc>
            </a:pPr>
            <a:r>
              <a:rPr lang="es-ES" sz="2800" dirty="0" err="1" smtClean="0"/>
              <a:t>Aliquam</a:t>
            </a:r>
            <a:r>
              <a:rPr lang="es-ES" sz="2800" dirty="0" smtClean="0"/>
              <a:t> </a:t>
            </a:r>
            <a:r>
              <a:rPr lang="es-ES" sz="2800" dirty="0" err="1" smtClean="0"/>
              <a:t>ac</a:t>
            </a:r>
            <a:r>
              <a:rPr lang="es-ES" sz="2800" dirty="0" smtClean="0"/>
              <a:t> </a:t>
            </a:r>
            <a:r>
              <a:rPr lang="es-ES" sz="2800" dirty="0" err="1" smtClean="0"/>
              <a:t>velit</a:t>
            </a:r>
            <a:r>
              <a:rPr lang="es-ES" sz="2800" dirty="0" smtClean="0"/>
              <a:t> a leo porta </a:t>
            </a:r>
            <a:r>
              <a:rPr lang="es-ES" sz="2800" dirty="0" err="1" smtClean="0"/>
              <a:t>porta</a:t>
            </a:r>
            <a:r>
              <a:rPr lang="es-ES" sz="2800" dirty="0" smtClean="0"/>
              <a:t> ut sed </a:t>
            </a:r>
            <a:r>
              <a:rPr lang="es-ES" sz="2800" dirty="0" err="1" smtClean="0"/>
              <a:t>ligula</a:t>
            </a:r>
            <a:r>
              <a:rPr lang="es-ES" sz="2800" dirty="0" smtClean="0"/>
              <a:t>. Nunc in ante </a:t>
            </a:r>
            <a:r>
              <a:rPr lang="es-ES" sz="2800" dirty="0" err="1" smtClean="0"/>
              <a:t>turpis</a:t>
            </a:r>
            <a:r>
              <a:rPr lang="es-ES" sz="2800" dirty="0" smtClean="0"/>
              <a:t>. </a:t>
            </a:r>
            <a:r>
              <a:rPr lang="es-ES" sz="2800" dirty="0" err="1" smtClean="0"/>
              <a:t>Maecenas</a:t>
            </a:r>
            <a:r>
              <a:rPr lang="es-ES" sz="2800" dirty="0" smtClean="0"/>
              <a:t> </a:t>
            </a:r>
            <a:r>
              <a:rPr lang="es-ES" sz="2800" dirty="0" err="1" smtClean="0"/>
              <a:t>sit</a:t>
            </a:r>
            <a:r>
              <a:rPr lang="es-ES" sz="2800" dirty="0" smtClean="0"/>
              <a:t> </a:t>
            </a:r>
            <a:r>
              <a:rPr lang="es-ES" sz="2800" dirty="0" err="1" smtClean="0"/>
              <a:t>amet</a:t>
            </a:r>
            <a:r>
              <a:rPr lang="es-ES" sz="2800" dirty="0" smtClean="0"/>
              <a:t> </a:t>
            </a:r>
            <a:r>
              <a:rPr lang="es-ES" sz="2800" dirty="0" err="1" smtClean="0"/>
              <a:t>dictum</a:t>
            </a:r>
            <a:r>
              <a:rPr lang="es-ES" sz="2800" dirty="0" smtClean="0"/>
              <a:t> </a:t>
            </a:r>
            <a:r>
              <a:rPr lang="es-ES" sz="2800" dirty="0" err="1" smtClean="0"/>
              <a:t>tellus</a:t>
            </a:r>
            <a:r>
              <a:rPr lang="es-ES" sz="2800" dirty="0" smtClean="0"/>
              <a:t>, in </a:t>
            </a:r>
            <a:r>
              <a:rPr lang="es-ES" sz="2800" dirty="0" err="1" smtClean="0"/>
              <a:t>tempor</a:t>
            </a:r>
            <a:r>
              <a:rPr lang="es-ES" sz="2800" dirty="0" smtClean="0"/>
              <a:t> magna. Sed lacinia </a:t>
            </a:r>
            <a:r>
              <a:rPr lang="es-ES" sz="2800" dirty="0" err="1" smtClean="0"/>
              <a:t>elit</a:t>
            </a:r>
            <a:r>
              <a:rPr lang="es-ES" sz="2800" dirty="0" smtClean="0"/>
              <a:t> </a:t>
            </a:r>
            <a:r>
              <a:rPr lang="es-ES" sz="2800" dirty="0" err="1" smtClean="0"/>
              <a:t>neque</a:t>
            </a:r>
            <a:r>
              <a:rPr lang="es-ES" sz="2800" dirty="0" smtClean="0"/>
              <a:t>, </a:t>
            </a:r>
            <a:r>
              <a:rPr lang="es-ES" sz="2800" dirty="0" err="1" smtClean="0"/>
              <a:t>quis</a:t>
            </a:r>
            <a:r>
              <a:rPr lang="es-ES" sz="2800" dirty="0" smtClean="0"/>
              <a:t> </a:t>
            </a:r>
            <a:r>
              <a:rPr lang="es-ES" sz="2800" dirty="0" err="1" smtClean="0"/>
              <a:t>tempus</a:t>
            </a:r>
            <a:r>
              <a:rPr lang="es-ES" sz="2800" dirty="0" smtClean="0"/>
              <a:t> </a:t>
            </a:r>
            <a:r>
              <a:rPr lang="es-ES" sz="2800" dirty="0" err="1" smtClean="0"/>
              <a:t>augue</a:t>
            </a:r>
            <a:r>
              <a:rPr lang="es-ES" sz="2800" dirty="0" smtClean="0"/>
              <a:t> </a:t>
            </a:r>
            <a:r>
              <a:rPr lang="es-ES" sz="2800" dirty="0" err="1" smtClean="0"/>
              <a:t>suscipit</a:t>
            </a:r>
            <a:r>
              <a:rPr lang="es-ES" sz="2800" dirty="0" smtClean="0"/>
              <a:t> ut. </a:t>
            </a:r>
            <a:r>
              <a:rPr lang="es-ES" sz="2800" dirty="0" err="1" smtClean="0"/>
              <a:t>Duis</a:t>
            </a:r>
            <a:r>
              <a:rPr lang="es-ES" sz="2800" dirty="0" smtClean="0"/>
              <a:t> </a:t>
            </a:r>
            <a:r>
              <a:rPr lang="es-ES" sz="2800" dirty="0" err="1" smtClean="0"/>
              <a:t>rhoncus</a:t>
            </a:r>
            <a:r>
              <a:rPr lang="es-ES" sz="2800" dirty="0" smtClean="0"/>
              <a:t> </a:t>
            </a:r>
            <a:r>
              <a:rPr lang="es-ES" sz="2800" dirty="0" err="1" smtClean="0"/>
              <a:t>est</a:t>
            </a:r>
            <a:r>
              <a:rPr lang="es-ES" sz="2800" dirty="0" smtClean="0"/>
              <a:t> at </a:t>
            </a:r>
            <a:r>
              <a:rPr lang="es-ES" sz="2800" dirty="0" err="1" smtClean="0"/>
              <a:t>feugiat</a:t>
            </a:r>
            <a:r>
              <a:rPr lang="es-ES" sz="2800" dirty="0" smtClean="0"/>
              <a:t> </a:t>
            </a:r>
            <a:r>
              <a:rPr lang="es-ES" sz="2800" dirty="0" err="1" smtClean="0"/>
              <a:t>tristique</a:t>
            </a:r>
            <a:r>
              <a:rPr lang="es-ES" sz="2800" dirty="0" smtClean="0"/>
              <a:t>. Sed at eros justo. </a:t>
            </a:r>
            <a:r>
              <a:rPr lang="es-ES" sz="2800" dirty="0" err="1" smtClean="0"/>
              <a:t>Interdum</a:t>
            </a:r>
            <a:r>
              <a:rPr lang="es-ES" sz="2800" dirty="0" smtClean="0"/>
              <a:t> et </a:t>
            </a:r>
            <a:r>
              <a:rPr lang="es-ES" sz="2800" dirty="0" err="1" smtClean="0"/>
              <a:t>malesuada</a:t>
            </a:r>
            <a:r>
              <a:rPr lang="es-ES" sz="2800" dirty="0" smtClean="0"/>
              <a:t> </a:t>
            </a:r>
            <a:r>
              <a:rPr lang="es-ES" sz="2800" dirty="0" err="1" smtClean="0"/>
              <a:t>fames</a:t>
            </a:r>
            <a:r>
              <a:rPr lang="es-ES" sz="2800" dirty="0" smtClean="0"/>
              <a:t> </a:t>
            </a:r>
            <a:r>
              <a:rPr lang="es-ES" sz="2800" dirty="0" err="1" smtClean="0"/>
              <a:t>ac</a:t>
            </a:r>
            <a:r>
              <a:rPr lang="es-ES" sz="2800" dirty="0" smtClean="0"/>
              <a:t> ante </a:t>
            </a:r>
            <a:r>
              <a:rPr lang="es-ES" sz="2800" dirty="0" err="1" smtClean="0"/>
              <a:t>ipsum</a:t>
            </a:r>
            <a:r>
              <a:rPr lang="es-ES" sz="2800" dirty="0" smtClean="0"/>
              <a:t> </a:t>
            </a:r>
            <a:r>
              <a:rPr lang="es-ES" sz="2800" dirty="0" err="1" smtClean="0"/>
              <a:t>primis</a:t>
            </a:r>
            <a:r>
              <a:rPr lang="es-ES" sz="2800" dirty="0" smtClean="0"/>
              <a:t> in </a:t>
            </a:r>
            <a:r>
              <a:rPr lang="es-ES" sz="2800" dirty="0" err="1" smtClean="0"/>
              <a:t>faucibus</a:t>
            </a:r>
            <a:r>
              <a:rPr lang="es-ES" sz="2800" dirty="0" smtClean="0"/>
              <a:t>. Nunc sed </a:t>
            </a:r>
            <a:r>
              <a:rPr lang="es-ES" sz="2800" dirty="0" err="1" smtClean="0"/>
              <a:t>ullamcorper</a:t>
            </a:r>
            <a:r>
              <a:rPr lang="es-ES" sz="2800" dirty="0" smtClean="0"/>
              <a:t> </a:t>
            </a:r>
            <a:r>
              <a:rPr lang="es-ES" sz="2800" dirty="0" err="1" smtClean="0"/>
              <a:t>massa</a:t>
            </a:r>
            <a:r>
              <a:rPr lang="es-ES" sz="2800" dirty="0" smtClean="0"/>
              <a:t>. </a:t>
            </a:r>
            <a:r>
              <a:rPr lang="es-ES" sz="2800" dirty="0" err="1" smtClean="0"/>
              <a:t>Proin</a:t>
            </a:r>
            <a:r>
              <a:rPr lang="es-ES" sz="2800" dirty="0" smtClean="0"/>
              <a:t> a </a:t>
            </a:r>
            <a:r>
              <a:rPr lang="es-ES" sz="2800" dirty="0" err="1" smtClean="0"/>
              <a:t>suscipit</a:t>
            </a:r>
            <a:r>
              <a:rPr lang="es-ES" sz="2800" dirty="0" smtClean="0"/>
              <a:t> </a:t>
            </a:r>
            <a:r>
              <a:rPr lang="es-ES" sz="2800" dirty="0" err="1" smtClean="0"/>
              <a:t>erat</a:t>
            </a:r>
            <a:r>
              <a:rPr lang="es-ES" sz="2800" dirty="0" smtClean="0"/>
              <a:t>. </a:t>
            </a:r>
            <a:r>
              <a:rPr lang="es-ES" sz="2800" dirty="0" err="1" smtClean="0"/>
              <a:t>Vivamus</a:t>
            </a:r>
            <a:r>
              <a:rPr lang="es-ES" sz="2800" dirty="0" smtClean="0"/>
              <a:t> </a:t>
            </a:r>
            <a:r>
              <a:rPr lang="es-ES" sz="2800" dirty="0" err="1" smtClean="0"/>
              <a:t>lectus</a:t>
            </a:r>
            <a:r>
              <a:rPr lang="es-ES" sz="2800" dirty="0" smtClean="0"/>
              <a:t> </a:t>
            </a:r>
            <a:r>
              <a:rPr lang="es-ES" sz="2800" dirty="0" err="1" smtClean="0"/>
              <a:t>nulla</a:t>
            </a:r>
            <a:r>
              <a:rPr lang="es-ES" sz="2800" dirty="0" smtClean="0"/>
              <a:t>, </a:t>
            </a:r>
            <a:r>
              <a:rPr lang="es-ES" sz="2800" dirty="0" err="1" smtClean="0"/>
              <a:t>tempus</a:t>
            </a:r>
            <a:r>
              <a:rPr lang="es-ES" sz="2800" dirty="0" smtClean="0"/>
              <a:t> </a:t>
            </a:r>
            <a:r>
              <a:rPr lang="es-ES" sz="2800" dirty="0" err="1" smtClean="0"/>
              <a:t>ac</a:t>
            </a:r>
            <a:r>
              <a:rPr lang="es-ES" sz="2800" dirty="0" smtClean="0"/>
              <a:t> urna </a:t>
            </a:r>
            <a:r>
              <a:rPr lang="es-ES" sz="2800" dirty="0" err="1" smtClean="0"/>
              <a:t>ac</a:t>
            </a:r>
            <a:r>
              <a:rPr lang="es-ES" sz="2800" dirty="0" smtClean="0"/>
              <a:t>, </a:t>
            </a:r>
            <a:r>
              <a:rPr lang="es-ES" sz="2800" dirty="0" err="1" smtClean="0"/>
              <a:t>rutrum</a:t>
            </a:r>
            <a:r>
              <a:rPr lang="es-ES" sz="2800" dirty="0" smtClean="0"/>
              <a:t> </a:t>
            </a:r>
            <a:r>
              <a:rPr lang="es-ES" sz="2800" dirty="0" err="1" smtClean="0"/>
              <a:t>tristique</a:t>
            </a:r>
            <a:r>
              <a:rPr lang="es-ES" sz="2800" dirty="0" smtClean="0"/>
              <a:t> </a:t>
            </a:r>
            <a:r>
              <a:rPr lang="es-ES" sz="2800" dirty="0" err="1" smtClean="0"/>
              <a:t>lacus</a:t>
            </a:r>
            <a:r>
              <a:rPr lang="es-ES" sz="2800" dirty="0" smtClean="0"/>
              <a:t>. </a:t>
            </a:r>
            <a:r>
              <a:rPr lang="es-ES" sz="2800" dirty="0" err="1" smtClean="0"/>
              <a:t>Fusce</a:t>
            </a:r>
            <a:r>
              <a:rPr lang="es-ES" sz="2800" dirty="0" smtClean="0"/>
              <a:t> et </a:t>
            </a:r>
            <a:r>
              <a:rPr lang="es-ES" sz="2800" dirty="0" err="1" smtClean="0"/>
              <a:t>vulputate</a:t>
            </a:r>
            <a:r>
              <a:rPr lang="es-ES" sz="2800" dirty="0" smtClean="0"/>
              <a:t> </a:t>
            </a:r>
            <a:r>
              <a:rPr lang="es-ES" sz="2800" dirty="0" err="1" smtClean="0"/>
              <a:t>diam</a:t>
            </a:r>
            <a:r>
              <a:rPr lang="es-ES" sz="2800" dirty="0" smtClean="0"/>
              <a:t>. </a:t>
            </a:r>
            <a:r>
              <a:rPr lang="es-ES" sz="2800" dirty="0" err="1" smtClean="0"/>
              <a:t>Aenean</a:t>
            </a:r>
            <a:r>
              <a:rPr lang="es-ES" sz="2800" dirty="0" smtClean="0"/>
              <a:t> </a:t>
            </a:r>
            <a:r>
              <a:rPr lang="es-ES" sz="2800" dirty="0" err="1" smtClean="0"/>
              <a:t>quis</a:t>
            </a:r>
            <a:r>
              <a:rPr lang="es-ES" sz="2800" dirty="0" smtClean="0"/>
              <a:t> </a:t>
            </a:r>
            <a:r>
              <a:rPr lang="es-ES" sz="2800" dirty="0" err="1" smtClean="0"/>
              <a:t>condimentum</a:t>
            </a:r>
            <a:r>
              <a:rPr lang="es-ES" sz="2800" dirty="0" smtClean="0"/>
              <a:t> libero, in </a:t>
            </a:r>
            <a:r>
              <a:rPr lang="es-ES" sz="2800" dirty="0" err="1" smtClean="0"/>
              <a:t>egestas</a:t>
            </a:r>
            <a:r>
              <a:rPr lang="es-ES" sz="2800" dirty="0" smtClean="0"/>
              <a:t> justo. </a:t>
            </a:r>
            <a:r>
              <a:rPr lang="es-ES" sz="2800" dirty="0" err="1" smtClean="0"/>
              <a:t>Vivamus</a:t>
            </a:r>
            <a:r>
              <a:rPr lang="es-ES" sz="2800" dirty="0" smtClean="0"/>
              <a:t> </a:t>
            </a:r>
            <a:r>
              <a:rPr lang="es-ES" sz="2800" dirty="0" err="1" smtClean="0"/>
              <a:t>velit</a:t>
            </a:r>
            <a:r>
              <a:rPr lang="es-ES" sz="2800" dirty="0" smtClean="0"/>
              <a:t> </a:t>
            </a:r>
            <a:r>
              <a:rPr lang="es-ES" sz="2800" dirty="0" err="1" smtClean="0"/>
              <a:t>enim</a:t>
            </a:r>
            <a:r>
              <a:rPr lang="es-ES" sz="2800" dirty="0" smtClean="0"/>
              <a:t>, </a:t>
            </a:r>
            <a:r>
              <a:rPr lang="es-ES" sz="2800" dirty="0" err="1" smtClean="0"/>
              <a:t>fringilla</a:t>
            </a:r>
            <a:r>
              <a:rPr lang="es-ES" sz="2800" dirty="0" smtClean="0"/>
              <a:t> at </a:t>
            </a:r>
            <a:r>
              <a:rPr lang="es-ES" sz="2800" dirty="0" err="1" smtClean="0"/>
              <a:t>metus</a:t>
            </a:r>
            <a:r>
              <a:rPr lang="es-ES" sz="2800" dirty="0" smtClean="0"/>
              <a:t> </a:t>
            </a:r>
            <a:r>
              <a:rPr lang="es-ES" sz="2800" dirty="0" err="1" smtClean="0"/>
              <a:t>ac</a:t>
            </a:r>
            <a:r>
              <a:rPr lang="es-ES" sz="2800" dirty="0" smtClean="0"/>
              <a:t>, porta </a:t>
            </a:r>
            <a:r>
              <a:rPr lang="es-ES" sz="2800" dirty="0" err="1" smtClean="0"/>
              <a:t>adipiscing</a:t>
            </a:r>
            <a:r>
              <a:rPr lang="es-ES" sz="2800" dirty="0" smtClean="0"/>
              <a:t> mi. </a:t>
            </a:r>
            <a:r>
              <a:rPr lang="es-ES" sz="2800" dirty="0" err="1" smtClean="0"/>
              <a:t>Curabitur</a:t>
            </a:r>
            <a:r>
              <a:rPr lang="es-ES" sz="2800" dirty="0" smtClean="0"/>
              <a:t> porta nunc id </a:t>
            </a:r>
            <a:r>
              <a:rPr lang="es-ES" sz="2800" dirty="0" err="1" smtClean="0"/>
              <a:t>suscipit</a:t>
            </a:r>
            <a:r>
              <a:rPr lang="es-ES" sz="2800" dirty="0" smtClean="0"/>
              <a:t> </a:t>
            </a:r>
            <a:r>
              <a:rPr lang="es-ES" sz="2800" dirty="0" err="1" smtClean="0"/>
              <a:t>malesuada</a:t>
            </a:r>
            <a:r>
              <a:rPr lang="es-ES" sz="2800" dirty="0" smtClean="0"/>
              <a:t>.</a:t>
            </a:r>
          </a:p>
        </p:txBody>
      </p:sp>
      <p:sp>
        <p:nvSpPr>
          <p:cNvPr id="51" name="50 CuadroTexto"/>
          <p:cNvSpPr txBox="1"/>
          <p:nvPr/>
        </p:nvSpPr>
        <p:spPr>
          <a:xfrm>
            <a:off x="2101165" y="27354447"/>
            <a:ext cx="11713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>
                <a:solidFill>
                  <a:srgbClr val="00B0F0"/>
                </a:solidFill>
              </a:rPr>
              <a:t>Figure 2: Example of graphic of results. Use the colors of the logo if possible</a:t>
            </a:r>
            <a:endParaRPr lang="en-US" sz="2000" i="1" dirty="0">
              <a:solidFill>
                <a:srgbClr val="00B0F0"/>
              </a:solidFill>
            </a:endParaRPr>
          </a:p>
        </p:txBody>
      </p:sp>
      <p:sp>
        <p:nvSpPr>
          <p:cNvPr id="58" name="Title 1"/>
          <p:cNvSpPr>
            <a:spLocks/>
          </p:cNvSpPr>
          <p:nvPr/>
        </p:nvSpPr>
        <p:spPr bwMode="auto">
          <a:xfrm>
            <a:off x="987397" y="28016771"/>
            <a:ext cx="13432163" cy="104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2854" tIns="69732" rIns="272854" bIns="69732" anchor="ctr"/>
          <a:lstStyle/>
          <a:p>
            <a:pPr defTabSz="1364171"/>
            <a:r>
              <a:rPr lang="en-GB" sz="4400" b="1" dirty="0" smtClean="0">
                <a:solidFill>
                  <a:srgbClr val="00B8ED"/>
                </a:solidFill>
                <a:cs typeface="Tahoma" pitchFamily="34" charset="0"/>
              </a:rPr>
              <a:t>Methodology</a:t>
            </a:r>
            <a:endParaRPr lang="en-GB" sz="4400" b="1" dirty="0">
              <a:solidFill>
                <a:srgbClr val="00B8ED"/>
              </a:solidFill>
              <a:cs typeface="Tahoma" pitchFamily="34" charset="0"/>
            </a:endParaRPr>
          </a:p>
        </p:txBody>
      </p:sp>
      <p:sp>
        <p:nvSpPr>
          <p:cNvPr id="59" name="Title 1"/>
          <p:cNvSpPr>
            <a:spLocks/>
          </p:cNvSpPr>
          <p:nvPr/>
        </p:nvSpPr>
        <p:spPr bwMode="auto">
          <a:xfrm>
            <a:off x="1089922" y="28920502"/>
            <a:ext cx="13039710" cy="6173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2854" tIns="0" rIns="272854" bIns="0" anchor="t"/>
          <a:lstStyle/>
          <a:p>
            <a:pPr algn="just" defTabSz="1364171">
              <a:lnSpc>
                <a:spcPct val="120000"/>
              </a:lnSpc>
            </a:pPr>
            <a:r>
              <a:rPr lang="es-ES" sz="2800" dirty="0" err="1" smtClean="0"/>
              <a:t>Lorem</a:t>
            </a:r>
            <a:r>
              <a:rPr lang="es-ES" sz="2800" dirty="0" smtClean="0"/>
              <a:t> </a:t>
            </a:r>
            <a:r>
              <a:rPr lang="es-ES" sz="2800" dirty="0" err="1" smtClean="0"/>
              <a:t>ipsum</a:t>
            </a:r>
            <a:r>
              <a:rPr lang="es-ES" sz="2800" dirty="0" smtClean="0"/>
              <a:t> dolor </a:t>
            </a:r>
            <a:r>
              <a:rPr lang="es-ES" sz="2800" dirty="0" err="1" smtClean="0"/>
              <a:t>sit</a:t>
            </a:r>
            <a:r>
              <a:rPr lang="es-ES" sz="2800" dirty="0" smtClean="0"/>
              <a:t> </a:t>
            </a:r>
            <a:r>
              <a:rPr lang="es-ES" sz="2800" dirty="0" err="1" smtClean="0"/>
              <a:t>amet</a:t>
            </a:r>
            <a:r>
              <a:rPr lang="es-ES" sz="2800" dirty="0" smtClean="0"/>
              <a:t>, </a:t>
            </a:r>
            <a:r>
              <a:rPr lang="es-ES" sz="2800" dirty="0" err="1" smtClean="0"/>
              <a:t>consectetur</a:t>
            </a:r>
            <a:r>
              <a:rPr lang="es-ES" sz="2800" dirty="0" smtClean="0"/>
              <a:t> </a:t>
            </a:r>
            <a:r>
              <a:rPr lang="es-ES" sz="2800" dirty="0" err="1" smtClean="0"/>
              <a:t>adipiscing</a:t>
            </a:r>
            <a:r>
              <a:rPr lang="es-ES" sz="2800" dirty="0" smtClean="0"/>
              <a:t> </a:t>
            </a:r>
            <a:r>
              <a:rPr lang="es-ES" sz="2800" dirty="0" err="1" smtClean="0"/>
              <a:t>elit</a:t>
            </a:r>
            <a:r>
              <a:rPr lang="es-ES" sz="2800" dirty="0" smtClean="0"/>
              <a:t>. </a:t>
            </a:r>
            <a:r>
              <a:rPr lang="es-ES" sz="2800" dirty="0" err="1" smtClean="0"/>
              <a:t>Mauris</a:t>
            </a:r>
            <a:r>
              <a:rPr lang="es-ES" sz="2800" dirty="0" smtClean="0"/>
              <a:t> </a:t>
            </a:r>
            <a:r>
              <a:rPr lang="es-ES" sz="2800" dirty="0" err="1" smtClean="0"/>
              <a:t>aliquam</a:t>
            </a:r>
            <a:r>
              <a:rPr lang="es-ES" sz="2800" dirty="0" smtClean="0"/>
              <a:t> nunc </a:t>
            </a:r>
            <a:r>
              <a:rPr lang="es-ES" sz="2800" dirty="0" err="1" smtClean="0"/>
              <a:t>placerat</a:t>
            </a:r>
            <a:r>
              <a:rPr lang="es-ES" sz="2800" dirty="0" smtClean="0"/>
              <a:t> </a:t>
            </a:r>
            <a:r>
              <a:rPr lang="es-ES" sz="2800" dirty="0" err="1" smtClean="0"/>
              <a:t>bibendum</a:t>
            </a:r>
            <a:r>
              <a:rPr lang="es-ES" sz="2800" dirty="0" smtClean="0"/>
              <a:t> </a:t>
            </a:r>
            <a:r>
              <a:rPr lang="es-ES" sz="2800" dirty="0" err="1" smtClean="0"/>
              <a:t>volutpat</a:t>
            </a:r>
            <a:r>
              <a:rPr lang="es-ES" sz="2800" dirty="0" smtClean="0"/>
              <a:t>. </a:t>
            </a:r>
            <a:r>
              <a:rPr lang="es-ES" sz="2800" dirty="0" err="1" smtClean="0"/>
              <a:t>Fusce</a:t>
            </a:r>
            <a:r>
              <a:rPr lang="es-ES" sz="2800" dirty="0" smtClean="0"/>
              <a:t> non nunc a </a:t>
            </a:r>
            <a:r>
              <a:rPr lang="es-ES" sz="2800" dirty="0" err="1" smtClean="0"/>
              <a:t>velit</a:t>
            </a:r>
            <a:r>
              <a:rPr lang="es-ES" sz="2800" dirty="0" smtClean="0"/>
              <a:t> </a:t>
            </a:r>
            <a:r>
              <a:rPr lang="es-ES" sz="2800" dirty="0" err="1" smtClean="0"/>
              <a:t>fermentum</a:t>
            </a:r>
            <a:r>
              <a:rPr lang="es-ES" sz="2800" dirty="0" smtClean="0"/>
              <a:t> </a:t>
            </a:r>
            <a:r>
              <a:rPr lang="es-ES" sz="2800" dirty="0" err="1" smtClean="0"/>
              <a:t>malesuada</a:t>
            </a:r>
            <a:r>
              <a:rPr lang="es-ES" sz="2800" dirty="0" smtClean="0"/>
              <a:t> </a:t>
            </a:r>
            <a:r>
              <a:rPr lang="es-ES" sz="2800" dirty="0" err="1" smtClean="0"/>
              <a:t>sit</a:t>
            </a:r>
            <a:r>
              <a:rPr lang="es-ES" sz="2800" dirty="0" smtClean="0"/>
              <a:t> </a:t>
            </a:r>
            <a:r>
              <a:rPr lang="es-ES" sz="2800" dirty="0" err="1" smtClean="0"/>
              <a:t>amet</a:t>
            </a:r>
            <a:r>
              <a:rPr lang="es-ES" sz="2800" dirty="0" smtClean="0"/>
              <a:t> </a:t>
            </a:r>
            <a:r>
              <a:rPr lang="es-ES" sz="2800" dirty="0" err="1" smtClean="0"/>
              <a:t>sit</a:t>
            </a:r>
            <a:r>
              <a:rPr lang="es-ES" sz="2800" dirty="0" smtClean="0"/>
              <a:t> </a:t>
            </a:r>
            <a:r>
              <a:rPr lang="es-ES" sz="2800" dirty="0" err="1" smtClean="0"/>
              <a:t>amet</a:t>
            </a:r>
            <a:r>
              <a:rPr lang="es-ES" sz="2800" dirty="0" smtClean="0"/>
              <a:t> </a:t>
            </a:r>
            <a:r>
              <a:rPr lang="es-ES" sz="2800" dirty="0" err="1" smtClean="0"/>
              <a:t>nisl</a:t>
            </a:r>
            <a:r>
              <a:rPr lang="es-ES" sz="2800" dirty="0" smtClean="0"/>
              <a:t>. </a:t>
            </a:r>
            <a:r>
              <a:rPr lang="es-ES" sz="2800" dirty="0" err="1" smtClean="0"/>
              <a:t>Proin</a:t>
            </a:r>
            <a:r>
              <a:rPr lang="es-ES" sz="2800" dirty="0" smtClean="0"/>
              <a:t> </a:t>
            </a:r>
            <a:r>
              <a:rPr lang="es-ES" sz="2800" dirty="0" err="1" smtClean="0"/>
              <a:t>facilisis</a:t>
            </a:r>
            <a:r>
              <a:rPr lang="es-ES" sz="2800" dirty="0" smtClean="0"/>
              <a:t> </a:t>
            </a:r>
            <a:r>
              <a:rPr lang="es-ES" sz="2800" dirty="0" err="1" smtClean="0"/>
              <a:t>sagittis</a:t>
            </a:r>
            <a:r>
              <a:rPr lang="es-ES" sz="2800" dirty="0" smtClean="0"/>
              <a:t> </a:t>
            </a:r>
            <a:r>
              <a:rPr lang="es-ES" sz="2800" dirty="0" err="1" smtClean="0"/>
              <a:t>quam</a:t>
            </a:r>
            <a:r>
              <a:rPr lang="es-ES" sz="2800" dirty="0" smtClean="0"/>
              <a:t> </a:t>
            </a:r>
            <a:r>
              <a:rPr lang="es-ES" sz="2800" dirty="0" err="1" smtClean="0"/>
              <a:t>nec</a:t>
            </a:r>
            <a:r>
              <a:rPr lang="es-ES" sz="2800" dirty="0" smtClean="0"/>
              <a:t> </a:t>
            </a:r>
            <a:r>
              <a:rPr lang="es-ES" sz="2800" dirty="0" err="1" smtClean="0"/>
              <a:t>tincidunt</a:t>
            </a:r>
            <a:r>
              <a:rPr lang="es-ES" sz="2800" dirty="0" smtClean="0"/>
              <a:t>. Ut </a:t>
            </a:r>
            <a:r>
              <a:rPr lang="es-ES" sz="2800" dirty="0" err="1" smtClean="0"/>
              <a:t>nec</a:t>
            </a:r>
            <a:r>
              <a:rPr lang="es-ES" sz="2800" dirty="0" smtClean="0"/>
              <a:t> </a:t>
            </a:r>
            <a:r>
              <a:rPr lang="es-ES" sz="2800" dirty="0" err="1" smtClean="0"/>
              <a:t>lorem</a:t>
            </a:r>
            <a:r>
              <a:rPr lang="es-ES" sz="2800" dirty="0" smtClean="0"/>
              <a:t> </a:t>
            </a:r>
            <a:r>
              <a:rPr lang="es-ES" sz="2800" dirty="0" err="1" smtClean="0"/>
              <a:t>quis</a:t>
            </a:r>
            <a:r>
              <a:rPr lang="es-ES" sz="2800" dirty="0" smtClean="0"/>
              <a:t> </a:t>
            </a:r>
            <a:r>
              <a:rPr lang="es-ES" sz="2800" dirty="0" err="1" smtClean="0"/>
              <a:t>dui</a:t>
            </a:r>
            <a:r>
              <a:rPr lang="es-ES" sz="2800" dirty="0" smtClean="0"/>
              <a:t> </a:t>
            </a:r>
            <a:r>
              <a:rPr lang="es-ES" sz="2800" dirty="0" err="1" smtClean="0"/>
              <a:t>rutrum</a:t>
            </a:r>
            <a:r>
              <a:rPr lang="es-ES" sz="2800" dirty="0" smtClean="0"/>
              <a:t> </a:t>
            </a:r>
            <a:r>
              <a:rPr lang="es-ES" sz="2800" dirty="0" err="1" smtClean="0"/>
              <a:t>volutpat</a:t>
            </a:r>
            <a:r>
              <a:rPr lang="es-ES" sz="2800" dirty="0" smtClean="0"/>
              <a:t>. Ut </a:t>
            </a:r>
            <a:r>
              <a:rPr lang="es-ES" sz="2800" dirty="0" err="1" smtClean="0"/>
              <a:t>velit</a:t>
            </a:r>
            <a:r>
              <a:rPr lang="es-ES" sz="2800" dirty="0" smtClean="0"/>
              <a:t> </a:t>
            </a:r>
            <a:r>
              <a:rPr lang="es-ES" sz="2800" dirty="0" err="1" smtClean="0"/>
              <a:t>metus</a:t>
            </a:r>
            <a:r>
              <a:rPr lang="es-ES" sz="2800" dirty="0" smtClean="0"/>
              <a:t>, </a:t>
            </a:r>
            <a:r>
              <a:rPr lang="es-ES" sz="2800" dirty="0" err="1" smtClean="0"/>
              <a:t>tempus</a:t>
            </a:r>
            <a:r>
              <a:rPr lang="es-ES" sz="2800" dirty="0" smtClean="0"/>
              <a:t> a tortor sed, </a:t>
            </a:r>
            <a:r>
              <a:rPr lang="es-ES" sz="2800" dirty="0" err="1" smtClean="0"/>
              <a:t>posuere</a:t>
            </a:r>
            <a:r>
              <a:rPr lang="es-ES" sz="2800" dirty="0" smtClean="0"/>
              <a:t> </a:t>
            </a:r>
            <a:r>
              <a:rPr lang="es-ES" sz="2800" dirty="0" err="1" smtClean="0"/>
              <a:t>lobortis</a:t>
            </a:r>
            <a:r>
              <a:rPr lang="es-ES" sz="2800" dirty="0" smtClean="0"/>
              <a:t> </a:t>
            </a:r>
            <a:r>
              <a:rPr lang="es-ES" sz="2800" dirty="0" err="1" smtClean="0"/>
              <a:t>diam</a:t>
            </a:r>
            <a:r>
              <a:rPr lang="es-ES" sz="2800" dirty="0" smtClean="0"/>
              <a:t>. </a:t>
            </a:r>
            <a:r>
              <a:rPr lang="es-ES" sz="2800" dirty="0" err="1" smtClean="0"/>
              <a:t>Donec</a:t>
            </a:r>
            <a:r>
              <a:rPr lang="es-ES" sz="2800" dirty="0" smtClean="0"/>
              <a:t> </a:t>
            </a:r>
            <a:r>
              <a:rPr lang="es-ES" sz="2800" dirty="0" err="1" smtClean="0"/>
              <a:t>mattis</a:t>
            </a:r>
            <a:r>
              <a:rPr lang="es-ES" sz="2800" dirty="0" smtClean="0"/>
              <a:t> </a:t>
            </a:r>
            <a:r>
              <a:rPr lang="es-ES" sz="2800" dirty="0" err="1"/>
              <a:t>molestie</a:t>
            </a:r>
            <a:r>
              <a:rPr lang="es-ES" sz="2800" dirty="0"/>
              <a:t> </a:t>
            </a:r>
            <a:r>
              <a:rPr lang="es-ES" sz="2800" dirty="0" err="1"/>
              <a:t>sapien</a:t>
            </a:r>
            <a:r>
              <a:rPr lang="es-ES" sz="2800" dirty="0"/>
              <a:t>, ut </a:t>
            </a:r>
            <a:r>
              <a:rPr lang="es-ES" sz="2800" dirty="0" err="1"/>
              <a:t>egestas</a:t>
            </a:r>
            <a:r>
              <a:rPr lang="es-ES" sz="2800" dirty="0"/>
              <a:t> </a:t>
            </a:r>
            <a:r>
              <a:rPr lang="es-ES" sz="2800" dirty="0" err="1"/>
              <a:t>felis</a:t>
            </a:r>
            <a:r>
              <a:rPr lang="es-ES" sz="2800" dirty="0"/>
              <a:t> </a:t>
            </a:r>
            <a:r>
              <a:rPr lang="es-ES" sz="2800" dirty="0" err="1"/>
              <a:t>pellentesque</a:t>
            </a:r>
            <a:r>
              <a:rPr lang="es-ES" sz="2800" dirty="0"/>
              <a:t> </a:t>
            </a:r>
            <a:r>
              <a:rPr lang="es-ES" sz="2800" dirty="0" err="1"/>
              <a:t>nec</a:t>
            </a:r>
            <a:r>
              <a:rPr lang="es-ES" sz="2800" dirty="0"/>
              <a:t>. </a:t>
            </a:r>
            <a:r>
              <a:rPr lang="es-ES" sz="2800" dirty="0" err="1"/>
              <a:t>Integer</a:t>
            </a:r>
            <a:r>
              <a:rPr lang="es-ES" sz="2800" dirty="0"/>
              <a:t> </a:t>
            </a:r>
            <a:r>
              <a:rPr lang="es-ES" sz="2800" dirty="0" err="1"/>
              <a:t>posuere</a:t>
            </a:r>
            <a:r>
              <a:rPr lang="es-ES" sz="2800" dirty="0"/>
              <a:t> </a:t>
            </a:r>
            <a:r>
              <a:rPr lang="es-ES" sz="2800" dirty="0" err="1"/>
              <a:t>dictum</a:t>
            </a:r>
            <a:r>
              <a:rPr lang="es-ES" sz="2800" dirty="0"/>
              <a:t> </a:t>
            </a:r>
            <a:r>
              <a:rPr lang="es-ES" sz="2800" dirty="0" err="1"/>
              <a:t>est</a:t>
            </a:r>
            <a:r>
              <a:rPr lang="es-ES" sz="2800" dirty="0"/>
              <a:t> </a:t>
            </a:r>
            <a:r>
              <a:rPr lang="es-ES" sz="2800" dirty="0" err="1"/>
              <a:t>quis</a:t>
            </a:r>
            <a:r>
              <a:rPr lang="es-ES" sz="2800" dirty="0"/>
              <a:t> </a:t>
            </a:r>
            <a:r>
              <a:rPr lang="es-ES" sz="2800" dirty="0" err="1"/>
              <a:t>elementum</a:t>
            </a:r>
            <a:r>
              <a:rPr lang="es-ES" sz="2800" dirty="0"/>
              <a:t>. </a:t>
            </a:r>
            <a:r>
              <a:rPr lang="es-ES" sz="2800" dirty="0" err="1"/>
              <a:t>Aliquam</a:t>
            </a:r>
            <a:r>
              <a:rPr lang="es-ES" sz="2800" dirty="0"/>
              <a:t> </a:t>
            </a:r>
            <a:r>
              <a:rPr lang="es-ES" sz="2800" dirty="0" err="1"/>
              <a:t>erat</a:t>
            </a:r>
            <a:r>
              <a:rPr lang="es-ES" sz="2800" dirty="0"/>
              <a:t> </a:t>
            </a:r>
            <a:r>
              <a:rPr lang="es-ES" sz="2800" dirty="0" err="1"/>
              <a:t>volutpat</a:t>
            </a:r>
            <a:r>
              <a:rPr lang="es-ES" sz="2800" dirty="0"/>
              <a:t>. Sed </a:t>
            </a:r>
            <a:r>
              <a:rPr lang="es-ES" sz="2800" dirty="0" err="1"/>
              <a:t>eget</a:t>
            </a:r>
            <a:r>
              <a:rPr lang="es-ES" sz="2800" dirty="0"/>
              <a:t> </a:t>
            </a:r>
            <a:r>
              <a:rPr lang="es-ES" sz="2800" dirty="0" err="1"/>
              <a:t>suscipit</a:t>
            </a:r>
            <a:r>
              <a:rPr lang="es-ES" sz="2800" dirty="0"/>
              <a:t> </a:t>
            </a:r>
            <a:r>
              <a:rPr lang="es-ES" sz="2800" dirty="0" err="1"/>
              <a:t>turpis</a:t>
            </a:r>
            <a:r>
              <a:rPr lang="es-ES" sz="2800" dirty="0"/>
              <a:t>. Nunc </a:t>
            </a:r>
            <a:r>
              <a:rPr lang="es-ES" sz="2800" dirty="0" err="1"/>
              <a:t>varius</a:t>
            </a:r>
            <a:r>
              <a:rPr lang="es-ES" sz="2800" dirty="0"/>
              <a:t> </a:t>
            </a:r>
            <a:r>
              <a:rPr lang="es-ES" sz="2800" dirty="0" err="1"/>
              <a:t>felis</a:t>
            </a:r>
            <a:r>
              <a:rPr lang="es-ES" sz="2800" dirty="0"/>
              <a:t> </a:t>
            </a:r>
            <a:r>
              <a:rPr lang="es-ES" sz="2800" dirty="0" err="1"/>
              <a:t>vel</a:t>
            </a:r>
            <a:r>
              <a:rPr lang="es-ES" sz="2800" dirty="0"/>
              <a:t> </a:t>
            </a:r>
            <a:r>
              <a:rPr lang="es-ES" sz="2800" dirty="0" err="1"/>
              <a:t>metus</a:t>
            </a:r>
            <a:r>
              <a:rPr lang="es-ES" sz="2800" dirty="0"/>
              <a:t> </a:t>
            </a:r>
            <a:r>
              <a:rPr lang="es-ES" sz="2800" dirty="0" err="1"/>
              <a:t>hendrerit</a:t>
            </a:r>
            <a:r>
              <a:rPr lang="es-ES" sz="2800" dirty="0"/>
              <a:t> </a:t>
            </a:r>
            <a:r>
              <a:rPr lang="es-ES" sz="2800" dirty="0" err="1"/>
              <a:t>sollicitudin</a:t>
            </a:r>
            <a:r>
              <a:rPr lang="es-ES" sz="2800" dirty="0"/>
              <a:t>. </a:t>
            </a:r>
            <a:r>
              <a:rPr lang="es-ES" sz="2800" dirty="0" err="1"/>
              <a:t>Nam</a:t>
            </a:r>
            <a:r>
              <a:rPr lang="es-ES" sz="2800" dirty="0"/>
              <a:t> </a:t>
            </a:r>
            <a:r>
              <a:rPr lang="es-ES" sz="2800" dirty="0" err="1"/>
              <a:t>quis</a:t>
            </a:r>
            <a:r>
              <a:rPr lang="es-ES" sz="2800" dirty="0"/>
              <a:t> </a:t>
            </a:r>
            <a:r>
              <a:rPr lang="es-ES" sz="2800" dirty="0" err="1"/>
              <a:t>porttitor</a:t>
            </a:r>
            <a:r>
              <a:rPr lang="es-ES" sz="2800" dirty="0"/>
              <a:t> </a:t>
            </a:r>
            <a:r>
              <a:rPr lang="es-ES" sz="2800" dirty="0" err="1"/>
              <a:t>lorem</a:t>
            </a:r>
            <a:r>
              <a:rPr lang="es-ES" sz="2800" dirty="0"/>
              <a:t>, </a:t>
            </a:r>
            <a:r>
              <a:rPr lang="es-ES" sz="2800" dirty="0" err="1"/>
              <a:t>tempor</a:t>
            </a:r>
            <a:r>
              <a:rPr lang="es-ES" sz="2800" dirty="0"/>
              <a:t> </a:t>
            </a:r>
            <a:r>
              <a:rPr lang="es-ES" sz="2800" dirty="0" err="1"/>
              <a:t>ultricies</a:t>
            </a:r>
            <a:r>
              <a:rPr lang="es-ES" sz="2800" dirty="0"/>
              <a:t> </a:t>
            </a:r>
            <a:r>
              <a:rPr lang="es-ES" sz="2800" dirty="0" err="1"/>
              <a:t>quam</a:t>
            </a:r>
            <a:r>
              <a:rPr lang="es-ES" sz="2800" dirty="0"/>
              <a:t>. In </a:t>
            </a:r>
            <a:r>
              <a:rPr lang="es-ES" sz="2800" dirty="0" err="1"/>
              <a:t>hac</a:t>
            </a:r>
            <a:r>
              <a:rPr lang="es-ES" sz="2800" dirty="0"/>
              <a:t> </a:t>
            </a:r>
            <a:r>
              <a:rPr lang="es-ES" sz="2800" dirty="0" err="1"/>
              <a:t>habitasse</a:t>
            </a:r>
            <a:r>
              <a:rPr lang="es-ES" sz="2800" dirty="0"/>
              <a:t> platea </a:t>
            </a:r>
            <a:r>
              <a:rPr lang="es-ES" sz="2800" dirty="0" err="1"/>
              <a:t>dictumst</a:t>
            </a:r>
            <a:r>
              <a:rPr lang="es-ES" sz="2800" dirty="0" smtClean="0"/>
              <a:t>. </a:t>
            </a:r>
            <a:r>
              <a:rPr lang="es-ES" sz="2800" dirty="0" err="1" smtClean="0"/>
              <a:t>Pellentesque</a:t>
            </a:r>
            <a:r>
              <a:rPr lang="es-ES" sz="2800" dirty="0" smtClean="0"/>
              <a:t> </a:t>
            </a:r>
            <a:r>
              <a:rPr lang="es-ES" sz="2800" dirty="0" err="1" smtClean="0"/>
              <a:t>augue</a:t>
            </a:r>
            <a:r>
              <a:rPr lang="es-ES" sz="2800" dirty="0" smtClean="0"/>
              <a:t> </a:t>
            </a:r>
            <a:r>
              <a:rPr lang="es-ES" sz="2800" dirty="0" err="1" smtClean="0"/>
              <a:t>orci</a:t>
            </a:r>
            <a:r>
              <a:rPr lang="es-ES" sz="2800" dirty="0" smtClean="0"/>
              <a:t>, </a:t>
            </a:r>
            <a:r>
              <a:rPr lang="es-ES" sz="2800" dirty="0" err="1" smtClean="0"/>
              <a:t>venenatis</a:t>
            </a:r>
            <a:r>
              <a:rPr lang="es-ES" sz="2800" dirty="0" smtClean="0"/>
              <a:t> ut </a:t>
            </a:r>
            <a:r>
              <a:rPr lang="es-ES" sz="2800" dirty="0" err="1" smtClean="0"/>
              <a:t>mauris</a:t>
            </a:r>
            <a:r>
              <a:rPr lang="es-ES" sz="2800" dirty="0" smtClean="0"/>
              <a:t> </a:t>
            </a:r>
            <a:r>
              <a:rPr lang="es-ES" sz="2800" dirty="0" err="1" smtClean="0"/>
              <a:t>sit</a:t>
            </a:r>
            <a:r>
              <a:rPr lang="es-ES" sz="2800" dirty="0" smtClean="0"/>
              <a:t> </a:t>
            </a:r>
            <a:r>
              <a:rPr lang="es-ES" sz="2800" dirty="0" err="1" smtClean="0"/>
              <a:t>amet</a:t>
            </a:r>
            <a:r>
              <a:rPr lang="es-ES" sz="2800" dirty="0" smtClean="0"/>
              <a:t>, </a:t>
            </a:r>
            <a:r>
              <a:rPr lang="es-ES" sz="2800" dirty="0" err="1" smtClean="0"/>
              <a:t>fermentum</a:t>
            </a:r>
            <a:r>
              <a:rPr lang="es-ES" sz="2800" dirty="0" smtClean="0"/>
              <a:t> </a:t>
            </a:r>
            <a:r>
              <a:rPr lang="es-ES" sz="2800" dirty="0" err="1" smtClean="0"/>
              <a:t>volutpat</a:t>
            </a:r>
            <a:r>
              <a:rPr lang="es-ES" sz="2800" dirty="0" smtClean="0"/>
              <a:t> </a:t>
            </a:r>
            <a:r>
              <a:rPr lang="es-ES" sz="2800" dirty="0" err="1" smtClean="0"/>
              <a:t>ligula</a:t>
            </a:r>
            <a:r>
              <a:rPr lang="es-ES" sz="2800" dirty="0" smtClean="0"/>
              <a:t>. </a:t>
            </a:r>
            <a:r>
              <a:rPr lang="es-ES" sz="2800" dirty="0" err="1" smtClean="0"/>
              <a:t>Phasellus</a:t>
            </a:r>
            <a:r>
              <a:rPr lang="es-ES" sz="2800" dirty="0" smtClean="0"/>
              <a:t> </a:t>
            </a:r>
            <a:r>
              <a:rPr lang="es-ES" sz="2800" dirty="0" err="1" smtClean="0"/>
              <a:t>imperdiet</a:t>
            </a:r>
            <a:r>
              <a:rPr lang="es-ES" sz="2800" dirty="0" smtClean="0"/>
              <a:t> </a:t>
            </a:r>
            <a:r>
              <a:rPr lang="es-ES" sz="2800" dirty="0" err="1" smtClean="0"/>
              <a:t>adipiscing</a:t>
            </a:r>
            <a:r>
              <a:rPr lang="es-ES" sz="2800" dirty="0" smtClean="0"/>
              <a:t> </a:t>
            </a:r>
            <a:r>
              <a:rPr lang="es-ES" sz="2800" dirty="0" err="1" smtClean="0"/>
              <a:t>tempor</a:t>
            </a:r>
            <a:r>
              <a:rPr lang="es-ES" sz="2800" dirty="0" smtClean="0"/>
              <a:t>.</a:t>
            </a:r>
          </a:p>
          <a:p>
            <a:pPr algn="just" defTabSz="1364171">
              <a:lnSpc>
                <a:spcPct val="120000"/>
              </a:lnSpc>
            </a:pPr>
            <a:r>
              <a:rPr lang="es-ES" sz="2800" dirty="0" err="1"/>
              <a:t>Nam</a:t>
            </a:r>
            <a:r>
              <a:rPr lang="es-ES" sz="2800" dirty="0"/>
              <a:t> </a:t>
            </a:r>
            <a:r>
              <a:rPr lang="es-ES" sz="2800" dirty="0" err="1"/>
              <a:t>quis</a:t>
            </a:r>
            <a:r>
              <a:rPr lang="es-ES" sz="2800" dirty="0"/>
              <a:t> </a:t>
            </a:r>
            <a:r>
              <a:rPr lang="es-ES" sz="2800" dirty="0" err="1"/>
              <a:t>porttitor</a:t>
            </a:r>
            <a:r>
              <a:rPr lang="es-ES" sz="2800" dirty="0"/>
              <a:t> </a:t>
            </a:r>
            <a:r>
              <a:rPr lang="es-ES" sz="2800" dirty="0" err="1"/>
              <a:t>lorem</a:t>
            </a:r>
            <a:r>
              <a:rPr lang="es-ES" sz="2800" dirty="0"/>
              <a:t>, </a:t>
            </a:r>
            <a:r>
              <a:rPr lang="es-ES" sz="2800" dirty="0" err="1"/>
              <a:t>tempor</a:t>
            </a:r>
            <a:r>
              <a:rPr lang="es-ES" sz="2800" dirty="0"/>
              <a:t> </a:t>
            </a:r>
            <a:r>
              <a:rPr lang="es-ES" sz="2800" dirty="0" err="1"/>
              <a:t>ultricies</a:t>
            </a:r>
            <a:r>
              <a:rPr lang="es-ES" sz="2800" dirty="0"/>
              <a:t> </a:t>
            </a:r>
            <a:r>
              <a:rPr lang="es-ES" sz="2800" dirty="0" err="1"/>
              <a:t>quam</a:t>
            </a:r>
            <a:r>
              <a:rPr lang="es-ES" sz="2800" dirty="0"/>
              <a:t>. In </a:t>
            </a:r>
            <a:r>
              <a:rPr lang="es-ES" sz="2800" dirty="0" err="1"/>
              <a:t>hac</a:t>
            </a:r>
            <a:r>
              <a:rPr lang="es-ES" sz="2800" dirty="0"/>
              <a:t> </a:t>
            </a:r>
            <a:r>
              <a:rPr lang="es-ES" sz="2800" dirty="0" err="1"/>
              <a:t>habitasse</a:t>
            </a:r>
            <a:r>
              <a:rPr lang="es-ES" sz="2800" dirty="0"/>
              <a:t> platea </a:t>
            </a:r>
            <a:r>
              <a:rPr lang="es-ES" sz="2800" dirty="0" err="1"/>
              <a:t>dictumst</a:t>
            </a:r>
            <a:r>
              <a:rPr lang="es-ES" sz="2800" dirty="0"/>
              <a:t>. </a:t>
            </a:r>
            <a:r>
              <a:rPr lang="es-ES" sz="2800" dirty="0" err="1"/>
              <a:t>Pellentesque</a:t>
            </a:r>
            <a:r>
              <a:rPr lang="es-ES" sz="2800" dirty="0"/>
              <a:t> </a:t>
            </a:r>
            <a:r>
              <a:rPr lang="es-ES" sz="2800" dirty="0" err="1"/>
              <a:t>augue</a:t>
            </a:r>
            <a:r>
              <a:rPr lang="es-ES" sz="2800" dirty="0"/>
              <a:t> </a:t>
            </a:r>
            <a:r>
              <a:rPr lang="es-ES" sz="2800" dirty="0" err="1"/>
              <a:t>orci</a:t>
            </a:r>
            <a:r>
              <a:rPr lang="es-ES" sz="2800" dirty="0"/>
              <a:t>, </a:t>
            </a:r>
            <a:r>
              <a:rPr lang="es-ES" sz="2800" dirty="0" err="1"/>
              <a:t>venenatis</a:t>
            </a:r>
            <a:r>
              <a:rPr lang="es-ES" sz="2800" dirty="0"/>
              <a:t> ut </a:t>
            </a:r>
            <a:r>
              <a:rPr lang="es-ES" sz="2800" dirty="0" err="1"/>
              <a:t>mauris</a:t>
            </a:r>
            <a:r>
              <a:rPr lang="es-ES" sz="2800" dirty="0"/>
              <a:t> </a:t>
            </a:r>
            <a:r>
              <a:rPr lang="es-ES" sz="2800" dirty="0" err="1"/>
              <a:t>sit</a:t>
            </a:r>
            <a:r>
              <a:rPr lang="es-ES" sz="2800" dirty="0"/>
              <a:t> </a:t>
            </a:r>
            <a:r>
              <a:rPr lang="es-ES" sz="2800" dirty="0" err="1"/>
              <a:t>amet</a:t>
            </a:r>
            <a:r>
              <a:rPr lang="es-ES" sz="2800" dirty="0"/>
              <a:t>, </a:t>
            </a:r>
            <a:r>
              <a:rPr lang="es-ES" sz="2800" dirty="0" err="1"/>
              <a:t>fermentum</a:t>
            </a:r>
            <a:r>
              <a:rPr lang="es-ES" sz="2800" dirty="0"/>
              <a:t> </a:t>
            </a:r>
            <a:r>
              <a:rPr lang="es-ES" sz="2800" dirty="0" err="1"/>
              <a:t>volutpat</a:t>
            </a:r>
            <a:r>
              <a:rPr lang="es-ES" sz="2800" dirty="0"/>
              <a:t> </a:t>
            </a:r>
            <a:r>
              <a:rPr lang="es-ES" sz="2800" dirty="0" err="1"/>
              <a:t>ligula</a:t>
            </a:r>
            <a:r>
              <a:rPr lang="es-ES" sz="2800" dirty="0"/>
              <a:t>. </a:t>
            </a:r>
            <a:r>
              <a:rPr lang="es-ES" sz="2800" dirty="0" err="1"/>
              <a:t>Phasellus</a:t>
            </a:r>
            <a:r>
              <a:rPr lang="es-ES" sz="2800" dirty="0"/>
              <a:t> </a:t>
            </a:r>
            <a:r>
              <a:rPr lang="es-ES" sz="2800" dirty="0" err="1"/>
              <a:t>imperdiet</a:t>
            </a:r>
            <a:r>
              <a:rPr lang="es-ES" sz="2800" dirty="0"/>
              <a:t> </a:t>
            </a:r>
            <a:r>
              <a:rPr lang="es-ES" sz="2800" dirty="0" err="1"/>
              <a:t>adipiscing</a:t>
            </a:r>
            <a:r>
              <a:rPr lang="es-ES" sz="2800" dirty="0"/>
              <a:t> </a:t>
            </a:r>
            <a:r>
              <a:rPr lang="es-ES" sz="2800" dirty="0" err="1"/>
              <a:t>tempor</a:t>
            </a:r>
            <a:r>
              <a:rPr lang="es-ES" sz="2800" dirty="0" smtClean="0"/>
              <a:t>. </a:t>
            </a:r>
            <a:r>
              <a:rPr lang="es-ES" sz="2800" dirty="0" err="1"/>
              <a:t>Donec</a:t>
            </a:r>
            <a:r>
              <a:rPr lang="es-ES" sz="2800" dirty="0"/>
              <a:t> </a:t>
            </a:r>
            <a:r>
              <a:rPr lang="es-ES" sz="2800" dirty="0" err="1"/>
              <a:t>mattis</a:t>
            </a:r>
            <a:r>
              <a:rPr lang="es-ES" sz="2800" dirty="0"/>
              <a:t> </a:t>
            </a:r>
            <a:r>
              <a:rPr lang="es-ES" sz="2800" dirty="0" err="1"/>
              <a:t>molestie</a:t>
            </a:r>
            <a:r>
              <a:rPr lang="es-ES" sz="2800" dirty="0"/>
              <a:t> </a:t>
            </a:r>
            <a:r>
              <a:rPr lang="es-ES" sz="2800" dirty="0" err="1"/>
              <a:t>sapien</a:t>
            </a:r>
            <a:r>
              <a:rPr lang="es-ES" sz="2800" dirty="0"/>
              <a:t>, ut </a:t>
            </a:r>
            <a:r>
              <a:rPr lang="es-ES" sz="2800" dirty="0" err="1"/>
              <a:t>egestas</a:t>
            </a:r>
            <a:r>
              <a:rPr lang="es-ES" sz="2800" dirty="0"/>
              <a:t> </a:t>
            </a:r>
            <a:r>
              <a:rPr lang="es-ES" sz="2800" dirty="0" err="1"/>
              <a:t>felis</a:t>
            </a:r>
            <a:r>
              <a:rPr lang="es-ES" sz="2800" dirty="0"/>
              <a:t> </a:t>
            </a:r>
            <a:r>
              <a:rPr lang="es-ES" sz="2800" dirty="0" err="1"/>
              <a:t>pellentesque</a:t>
            </a:r>
            <a:r>
              <a:rPr lang="es-ES" sz="2800" dirty="0"/>
              <a:t> </a:t>
            </a:r>
            <a:r>
              <a:rPr lang="es-ES" sz="2800" dirty="0" err="1"/>
              <a:t>nec</a:t>
            </a:r>
            <a:r>
              <a:rPr lang="es-ES" sz="2800" dirty="0"/>
              <a:t>. </a:t>
            </a:r>
            <a:r>
              <a:rPr lang="es-ES" sz="2800" dirty="0" err="1"/>
              <a:t>Integer</a:t>
            </a:r>
            <a:r>
              <a:rPr lang="es-ES" sz="2800" dirty="0"/>
              <a:t> </a:t>
            </a:r>
            <a:r>
              <a:rPr lang="es-ES" sz="2800" dirty="0" err="1"/>
              <a:t>posuere</a:t>
            </a:r>
            <a:r>
              <a:rPr lang="es-ES" sz="2800" dirty="0"/>
              <a:t> </a:t>
            </a:r>
            <a:r>
              <a:rPr lang="es-ES" sz="2800" dirty="0" err="1"/>
              <a:t>dictum</a:t>
            </a:r>
            <a:r>
              <a:rPr lang="es-ES" sz="2800" dirty="0"/>
              <a:t> </a:t>
            </a:r>
            <a:r>
              <a:rPr lang="es-ES" sz="2800" dirty="0" err="1"/>
              <a:t>est</a:t>
            </a:r>
            <a:r>
              <a:rPr lang="es-ES" sz="2800" dirty="0"/>
              <a:t> </a:t>
            </a:r>
            <a:r>
              <a:rPr lang="es-ES" sz="2800" dirty="0" err="1"/>
              <a:t>quis</a:t>
            </a:r>
            <a:r>
              <a:rPr lang="es-ES" sz="2800" dirty="0"/>
              <a:t> </a:t>
            </a:r>
            <a:r>
              <a:rPr lang="es-ES" sz="2800" dirty="0" err="1"/>
              <a:t>elementum</a:t>
            </a:r>
            <a:r>
              <a:rPr lang="es-ES" sz="2800" dirty="0"/>
              <a:t>. </a:t>
            </a:r>
            <a:r>
              <a:rPr lang="es-ES" sz="2800" dirty="0" err="1"/>
              <a:t>Aliquam</a:t>
            </a:r>
            <a:r>
              <a:rPr lang="es-ES" sz="2800" dirty="0"/>
              <a:t> </a:t>
            </a:r>
            <a:r>
              <a:rPr lang="es-ES" sz="2800" dirty="0" err="1"/>
              <a:t>erat</a:t>
            </a:r>
            <a:r>
              <a:rPr lang="es-ES" sz="2800" dirty="0"/>
              <a:t> </a:t>
            </a:r>
            <a:r>
              <a:rPr lang="es-ES" sz="2800" dirty="0" err="1"/>
              <a:t>volutpat</a:t>
            </a:r>
            <a:r>
              <a:rPr lang="es-ES" sz="2800" dirty="0"/>
              <a:t>. </a:t>
            </a:r>
            <a:endParaRPr lang="es-ES_tradnl" sz="2800" dirty="0">
              <a:cs typeface="Tahoma" pitchFamily="34" charset="0"/>
            </a:endParaRPr>
          </a:p>
          <a:p>
            <a:pPr algn="just" defTabSz="1364171">
              <a:lnSpc>
                <a:spcPct val="120000"/>
              </a:lnSpc>
            </a:pPr>
            <a:endParaRPr lang="es-ES_tradnl" sz="2800" dirty="0">
              <a:cs typeface="Tahoma" pitchFamily="34" charset="0"/>
            </a:endParaRPr>
          </a:p>
        </p:txBody>
      </p:sp>
      <p:grpSp>
        <p:nvGrpSpPr>
          <p:cNvPr id="66" name="65 Grupo"/>
          <p:cNvGrpSpPr/>
          <p:nvPr/>
        </p:nvGrpSpPr>
        <p:grpSpPr>
          <a:xfrm>
            <a:off x="0" y="37712647"/>
            <a:ext cx="30567313" cy="2338512"/>
            <a:chOff x="0" y="38466983"/>
            <a:chExt cx="19765963" cy="1512169"/>
          </a:xfrm>
        </p:grpSpPr>
        <p:sp>
          <p:nvSpPr>
            <p:cNvPr id="60" name="59 Rectángulo"/>
            <p:cNvSpPr/>
            <p:nvPr/>
          </p:nvSpPr>
          <p:spPr>
            <a:xfrm>
              <a:off x="0" y="38466983"/>
              <a:ext cx="19765963" cy="1368152"/>
            </a:xfrm>
            <a:prstGeom prst="rect">
              <a:avLst/>
            </a:prstGeom>
            <a:gradFill flip="none" rotWithShape="1">
              <a:gsLst>
                <a:gs pos="0">
                  <a:srgbClr val="8FBF21"/>
                </a:gs>
                <a:gs pos="100000">
                  <a:srgbClr val="00B8ED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pic>
          <p:nvPicPr>
            <p:cNvPr id="61" name="Picture 4" descr="http://www.tomateylangostino.com/images/logo4.png"/>
            <p:cNvPicPr>
              <a:picLocks noChangeAspect="1" noChangeArrowheads="1"/>
            </p:cNvPicPr>
            <p:nvPr/>
          </p:nvPicPr>
          <p:blipFill>
            <a:blip r:embed="rId4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63101" y="38683007"/>
              <a:ext cx="890243" cy="10386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6" descr="http://3.bp.blogspot.com/_5fzvWcaS8dg/SNFO1hr90TI/AAAAAAAAAC8/EXojZ7ved_Q/s400/arbol+logo+solo+peque%C3%B1o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39565" y="38466984"/>
              <a:ext cx="1069859" cy="15121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62 Rectángulo"/>
            <p:cNvSpPr/>
            <p:nvPr/>
          </p:nvSpPr>
          <p:spPr>
            <a:xfrm>
              <a:off x="737965" y="38610999"/>
              <a:ext cx="9880600" cy="11264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2800" b="1" dirty="0" smtClean="0">
                  <a:solidFill>
                    <a:schemeClr val="bg1"/>
                  </a:solidFill>
                </a:rPr>
                <a:t>Insert here the logos of the participants</a:t>
              </a:r>
            </a:p>
            <a:p>
              <a:pPr algn="just">
                <a:lnSpc>
                  <a:spcPct val="120000"/>
                </a:lnSpc>
              </a:pPr>
              <a:r>
                <a:rPr lang="en-US" sz="2800" b="1" dirty="0" smtClean="0">
                  <a:solidFill>
                    <a:schemeClr val="bg1"/>
                  </a:solidFill>
                </a:rPr>
                <a:t>See some examples </a:t>
              </a:r>
              <a:endParaRPr lang="en-US" sz="2800" b="1" dirty="0">
                <a:solidFill>
                  <a:schemeClr val="bg1"/>
                </a:solidFill>
                <a:cs typeface="Tahoma" pitchFamily="34" charset="0"/>
              </a:endParaRPr>
            </a:p>
          </p:txBody>
        </p:sp>
        <p:pic>
          <p:nvPicPr>
            <p:cNvPr id="64" name="Picture 8" descr="http://argentina.indymedia.org/uploads/2009/11/logo_ccodav.jpg0wblii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41431" y="38538991"/>
              <a:ext cx="1218014" cy="1179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10" descr="http://www.birdingalbufera.es/files/recursos/Logo_Dia_Mundial_Agua2010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2F6E91"/>
                </a:clrFrom>
                <a:clrTo>
                  <a:srgbClr val="2F6E91">
                    <a:alpha val="0"/>
                  </a:srgbClr>
                </a:clrTo>
              </a:clrChange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4749" y="38610999"/>
              <a:ext cx="2203848" cy="11543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174884"/>
              </p:ext>
            </p:extLst>
          </p:nvPr>
        </p:nvGraphicFramePr>
        <p:xfrm>
          <a:off x="15348647" y="26055743"/>
          <a:ext cx="13552345" cy="3626264"/>
        </p:xfrm>
        <a:graphic>
          <a:graphicData uri="http://schemas.openxmlformats.org/drawingml/2006/table">
            <a:tbl>
              <a:tblPr firstRow="1" firstCol="1" bandRow="1"/>
              <a:tblGrid>
                <a:gridCol w="3120253"/>
                <a:gridCol w="3511500"/>
                <a:gridCol w="3443228"/>
                <a:gridCol w="3477364"/>
              </a:tblGrid>
              <a:tr h="490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noProof="0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Main categories</a:t>
                      </a:r>
                      <a:endParaRPr lang="en-US" sz="28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BF2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noProof="0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Test</a:t>
                      </a:r>
                      <a:r>
                        <a:rPr lang="en-US" sz="2800" b="1" baseline="0" noProof="0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 1</a:t>
                      </a:r>
                      <a:endParaRPr lang="en-US" sz="28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BF2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noProof="0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Test</a:t>
                      </a:r>
                      <a:r>
                        <a:rPr lang="en-US" sz="2800" b="1" baseline="0" noProof="0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 2</a:t>
                      </a:r>
                      <a:endParaRPr lang="en-US" sz="28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BF2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noProof="0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Test</a:t>
                      </a:r>
                      <a:r>
                        <a:rPr lang="en-US" sz="2800" b="1" baseline="0" noProof="0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 3</a:t>
                      </a:r>
                      <a:endParaRPr lang="en-US" sz="28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BF21"/>
                    </a:solidFill>
                  </a:tcPr>
                </a:tc>
              </a:tr>
              <a:tr h="904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en-US" sz="2800" b="1" noProof="0" dirty="0" smtClean="0">
                          <a:solidFill>
                            <a:srgbClr val="00B8ED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Agricultural ecosystems</a:t>
                      </a:r>
                      <a:endParaRPr lang="en-US" sz="28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noProof="0" dirty="0" smtClean="0">
                          <a:effectLst/>
                          <a:latin typeface="+mj-lt"/>
                          <a:ea typeface="Times New Roman"/>
                          <a:cs typeface="Calibri"/>
                        </a:rPr>
                        <a:t>Insert text or numbers</a:t>
                      </a:r>
                      <a:endParaRPr lang="en-US" sz="28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noProof="0" dirty="0" smtClean="0">
                          <a:effectLst/>
                          <a:latin typeface="+mj-lt"/>
                          <a:ea typeface="Times New Roman"/>
                          <a:cs typeface="Calibri"/>
                        </a:rPr>
                        <a:t>305.7  ± 0.5</a:t>
                      </a:r>
                    </a:p>
                    <a:p>
                      <a:pPr marL="0" marR="0" indent="0" algn="ctr" defTabSz="2859512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noProof="0" dirty="0" smtClean="0">
                          <a:effectLst/>
                          <a:latin typeface="+mj-lt"/>
                          <a:ea typeface="Times New Roman"/>
                          <a:cs typeface="Calibri"/>
                        </a:rPr>
                        <a:t>250  ± 12</a:t>
                      </a:r>
                      <a:endParaRPr lang="en-US" sz="2800" noProof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Us</a:t>
                      </a:r>
                      <a:r>
                        <a:rPr lang="en-US" sz="2800" baseline="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 standard units in the results</a:t>
                      </a:r>
                      <a:endParaRPr lang="en-US" sz="28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noProof="0" dirty="0" smtClean="0">
                          <a:solidFill>
                            <a:srgbClr val="00B8ED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Coastal ecosystems</a:t>
                      </a:r>
                      <a:endParaRPr lang="en-US" sz="28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noProof="0" dirty="0" smtClean="0">
                          <a:effectLst/>
                          <a:latin typeface="+mj-lt"/>
                          <a:ea typeface="Times New Roman"/>
                          <a:cs typeface="Calibri"/>
                        </a:rPr>
                        <a:t>Insert text or numbers</a:t>
                      </a:r>
                      <a:endParaRPr lang="en-US" sz="28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noProof="0" dirty="0" smtClean="0">
                          <a:effectLst/>
                          <a:latin typeface="+mj-lt"/>
                          <a:ea typeface="Times New Roman"/>
                          <a:cs typeface="Calibri"/>
                        </a:rPr>
                        <a:t>Insert text or numbers</a:t>
                      </a:r>
                      <a:endParaRPr lang="en-US" sz="28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noProof="0" dirty="0" smtClean="0">
                          <a:effectLst/>
                          <a:latin typeface="+mj-lt"/>
                          <a:ea typeface="Times New Roman"/>
                          <a:cs typeface="Calibri"/>
                        </a:rPr>
                        <a:t>Insert text or numbers</a:t>
                      </a:r>
                      <a:endParaRPr lang="en-US" sz="28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noProof="0" dirty="0" smtClean="0">
                          <a:solidFill>
                            <a:srgbClr val="00B8ED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Freshwater ecosystems</a:t>
                      </a:r>
                      <a:endParaRPr lang="en-US" sz="28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noProof="0" dirty="0" smtClean="0">
                          <a:effectLst/>
                          <a:latin typeface="+mj-lt"/>
                          <a:ea typeface="Times New Roman"/>
                          <a:cs typeface="Calibri"/>
                        </a:rPr>
                        <a:t>Insert text or numbers</a:t>
                      </a:r>
                      <a:endParaRPr lang="en-US" sz="28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Add</a:t>
                      </a:r>
                      <a:r>
                        <a:rPr lang="en-US" sz="2800" baseline="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rows and columns </a:t>
                      </a:r>
                      <a:r>
                        <a:rPr lang="en-US" sz="2800" baseline="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if necessary</a:t>
                      </a:r>
                      <a:endParaRPr lang="en-US" sz="28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Insert</a:t>
                      </a:r>
                      <a:r>
                        <a:rPr lang="en-US" sz="2800" baseline="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range of values: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aseline="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120 – 200 ppm</a:t>
                      </a:r>
                      <a:endParaRPr lang="en-US" sz="28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8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979</Words>
  <Application>Microsoft Office PowerPoint</Application>
  <PresentationFormat>Personalizado</PresentationFormat>
  <Paragraphs>46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LiftingPC37</dc:creator>
  <cp:lastModifiedBy>Marta Hernandez Garcia</cp:lastModifiedBy>
  <cp:revision>26</cp:revision>
  <dcterms:created xsi:type="dcterms:W3CDTF">2013-06-05T16:08:46Z</dcterms:created>
  <dcterms:modified xsi:type="dcterms:W3CDTF">2014-04-04T13:07:11Z</dcterms:modified>
</cp:coreProperties>
</file>