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7" r:id="rId2"/>
  </p:sldIdLst>
  <p:sldSz cx="19765963" cy="30276800"/>
  <p:notesSz cx="6797675" cy="9926638"/>
  <p:defaultTextStyle>
    <a:defPPr>
      <a:defRPr lang="es-ES"/>
    </a:defPPr>
    <a:lvl1pPr marL="0" algn="l" defTabSz="2859512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29756" algn="l" defTabSz="2859512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59512" algn="l" defTabSz="2859512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89268" algn="l" defTabSz="2859512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719023" algn="l" defTabSz="2859512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148779" algn="l" defTabSz="2859512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578535" algn="l" defTabSz="2859512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10008291" algn="l" defTabSz="2859512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438047" algn="l" defTabSz="2859512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ED"/>
    <a:srgbClr val="8FBF21"/>
    <a:srgbClr val="575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6" autoAdjust="0"/>
    <p:restoredTop sz="94641" autoAdjust="0"/>
  </p:normalViewPr>
  <p:slideViewPr>
    <p:cSldViewPr>
      <p:cViewPr>
        <p:scale>
          <a:sx n="30" d="100"/>
          <a:sy n="30" d="100"/>
        </p:scale>
        <p:origin x="-1812" y="192"/>
      </p:cViewPr>
      <p:guideLst>
        <p:guide orient="horz" pos="9536"/>
        <p:guide pos="6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454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158651644480199E-2"/>
          <c:y val="4.227094886059158E-2"/>
          <c:w val="0.9292999718302033"/>
          <c:h val="0.744108294869479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Range 1</c:v>
                </c:pt>
              </c:strCache>
            </c:strRef>
          </c:tx>
          <c:spPr>
            <a:solidFill>
              <a:srgbClr val="575756"/>
            </a:solidFill>
          </c:spPr>
          <c:invertIfNegative val="0"/>
          <c:cat>
            <c:strRef>
              <c:f>Hoja1!$A$2:$A$5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Range 2</c:v>
                </c:pt>
              </c:strCache>
            </c:strRef>
          </c:tx>
          <c:spPr>
            <a:solidFill>
              <a:srgbClr val="00B8ED"/>
            </a:solidFill>
          </c:spPr>
          <c:invertIfNegative val="0"/>
          <c:cat>
            <c:strRef>
              <c:f>Hoja1!$A$2:$A$5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Range 3</c:v>
                </c:pt>
              </c:strCache>
            </c:strRef>
          </c:tx>
          <c:spPr>
            <a:solidFill>
              <a:srgbClr val="8FBF21"/>
            </a:solidFill>
          </c:spPr>
          <c:invertIfNegative val="0"/>
          <c:cat>
            <c:strRef>
              <c:f>Hoja1!$A$2:$A$5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644864"/>
        <c:axId val="84369408"/>
      </c:barChart>
      <c:catAx>
        <c:axId val="84644864"/>
        <c:scaling>
          <c:orientation val="minMax"/>
        </c:scaling>
        <c:delete val="0"/>
        <c:axPos val="b"/>
        <c:majorTickMark val="out"/>
        <c:minorTickMark val="none"/>
        <c:tickLblPos val="nextTo"/>
        <c:crossAx val="84369408"/>
        <c:crosses val="autoZero"/>
        <c:auto val="1"/>
        <c:lblAlgn val="ctr"/>
        <c:lblOffset val="100"/>
        <c:noMultiLvlLbl val="0"/>
      </c:catAx>
      <c:valAx>
        <c:axId val="8436940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84644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1677567785099424E-2"/>
          <c:y val="0.88156617954009142"/>
          <c:w val="0.92806656954306666"/>
          <c:h val="9.227494574598169E-2"/>
        </c:manualLayout>
      </c:layout>
      <c:overlay val="0"/>
      <c:spPr>
        <a:solidFill>
          <a:schemeClr val="bg1">
            <a:lumMod val="85000"/>
          </a:schemeClr>
        </a:solidFill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ca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6B8C0-2B13-49CE-8EB1-97335AB747F5}" type="datetimeFigureOut">
              <a:rPr lang="es-ES_tradnl" smtClean="0"/>
              <a:pPr/>
              <a:t>04/04/2014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729DF-3558-40E4-9E5C-2C2685F8A9F5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5836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0976972" y="5354508"/>
            <a:ext cx="9611885" cy="114049624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137882" y="5354508"/>
            <a:ext cx="28509656" cy="1140496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988298" y="28062110"/>
            <a:ext cx="4612058" cy="1611959"/>
          </a:xfrm>
          <a:prstGeom prst="rect">
            <a:avLst/>
          </a:prstGeom>
        </p:spPr>
        <p:txBody>
          <a:bodyPr/>
          <a:lstStyle/>
          <a:p>
            <a:fld id="{0297BF76-6CDA-4F57-BBD8-30C5FC61B961}" type="datetimeFigureOut">
              <a:rPr lang="es-ES" smtClean="0"/>
              <a:pPr/>
              <a:t>04/04/2014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753371" y="28062110"/>
            <a:ext cx="6259222" cy="1611959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165607" y="28062110"/>
            <a:ext cx="4612058" cy="1611959"/>
          </a:xfrm>
          <a:prstGeom prst="rect">
            <a:avLst/>
          </a:prstGeom>
        </p:spPr>
        <p:txBody>
          <a:bodyPr/>
          <a:lstStyle/>
          <a:p>
            <a:fld id="{B7393679-20A4-465B-B822-D23ABEAF44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8298" y="1212476"/>
            <a:ext cx="17789367" cy="504613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137883" y="31187910"/>
            <a:ext cx="19059055" cy="88216225"/>
          </a:xfrm>
          <a:prstGeom prst="rect">
            <a:avLst/>
          </a:prstGeom>
        </p:spPr>
        <p:txBody>
          <a:bodyPr/>
          <a:lstStyle>
            <a:lvl1pPr>
              <a:defRPr sz="8800"/>
            </a:lvl1pPr>
            <a:lvl2pPr>
              <a:defRPr sz="7500"/>
            </a:lvl2pPr>
            <a:lvl3pPr>
              <a:defRPr sz="63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1526370" y="31187910"/>
            <a:ext cx="19062486" cy="88216225"/>
          </a:xfrm>
          <a:prstGeom prst="rect">
            <a:avLst/>
          </a:prstGeom>
        </p:spPr>
        <p:txBody>
          <a:bodyPr/>
          <a:lstStyle>
            <a:lvl1pPr>
              <a:defRPr sz="8800"/>
            </a:lvl1pPr>
            <a:lvl2pPr>
              <a:defRPr sz="7500"/>
            </a:lvl2pPr>
            <a:lvl3pPr>
              <a:defRPr sz="63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988298" y="28062110"/>
            <a:ext cx="4612058" cy="1611959"/>
          </a:xfrm>
          <a:prstGeom prst="rect">
            <a:avLst/>
          </a:prstGeom>
        </p:spPr>
        <p:txBody>
          <a:bodyPr/>
          <a:lstStyle/>
          <a:p>
            <a:fld id="{0297BF76-6CDA-4F57-BBD8-30C5FC61B961}" type="datetimeFigureOut">
              <a:rPr lang="es-ES" smtClean="0"/>
              <a:pPr/>
              <a:t>04/04/2014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753371" y="28062110"/>
            <a:ext cx="6259222" cy="1611959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165607" y="28062110"/>
            <a:ext cx="4612058" cy="1611959"/>
          </a:xfrm>
          <a:prstGeom prst="rect">
            <a:avLst/>
          </a:prstGeom>
        </p:spPr>
        <p:txBody>
          <a:bodyPr/>
          <a:lstStyle/>
          <a:p>
            <a:fld id="{B7393679-20A4-465B-B822-D23ABEAF44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8298" y="1212476"/>
            <a:ext cx="17789367" cy="50461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88298" y="6777239"/>
            <a:ext cx="8733400" cy="282443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500" b="1"/>
            </a:lvl1pPr>
            <a:lvl2pPr marL="1429756" indent="0">
              <a:buNone/>
              <a:defRPr sz="6300" b="1"/>
            </a:lvl2pPr>
            <a:lvl3pPr marL="2859512" indent="0">
              <a:buNone/>
              <a:defRPr sz="5600" b="1"/>
            </a:lvl3pPr>
            <a:lvl4pPr marL="4289268" indent="0">
              <a:buNone/>
              <a:defRPr sz="5000" b="1"/>
            </a:lvl4pPr>
            <a:lvl5pPr marL="5719023" indent="0">
              <a:buNone/>
              <a:defRPr sz="5000" b="1"/>
            </a:lvl5pPr>
            <a:lvl6pPr marL="7148779" indent="0">
              <a:buNone/>
              <a:defRPr sz="5000" b="1"/>
            </a:lvl6pPr>
            <a:lvl7pPr marL="8578535" indent="0">
              <a:buNone/>
              <a:defRPr sz="5000" b="1"/>
            </a:lvl7pPr>
            <a:lvl8pPr marL="10008291" indent="0">
              <a:buNone/>
              <a:defRPr sz="5000" b="1"/>
            </a:lvl8pPr>
            <a:lvl9pPr marL="11438047" indent="0">
              <a:buNone/>
              <a:defRPr sz="50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988298" y="9601670"/>
            <a:ext cx="8733400" cy="17444205"/>
          </a:xfrm>
          <a:prstGeom prst="rect">
            <a:avLst/>
          </a:prstGeom>
        </p:spPr>
        <p:txBody>
          <a:bodyPr/>
          <a:lstStyle>
            <a:lvl1pPr>
              <a:defRPr sz="7500"/>
            </a:lvl1pPr>
            <a:lvl2pPr>
              <a:defRPr sz="6300"/>
            </a:lvl2pPr>
            <a:lvl3pPr>
              <a:defRPr sz="56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0040836" y="6777239"/>
            <a:ext cx="8736830" cy="282443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500" b="1"/>
            </a:lvl1pPr>
            <a:lvl2pPr marL="1429756" indent="0">
              <a:buNone/>
              <a:defRPr sz="6300" b="1"/>
            </a:lvl2pPr>
            <a:lvl3pPr marL="2859512" indent="0">
              <a:buNone/>
              <a:defRPr sz="5600" b="1"/>
            </a:lvl3pPr>
            <a:lvl4pPr marL="4289268" indent="0">
              <a:buNone/>
              <a:defRPr sz="5000" b="1"/>
            </a:lvl4pPr>
            <a:lvl5pPr marL="5719023" indent="0">
              <a:buNone/>
              <a:defRPr sz="5000" b="1"/>
            </a:lvl5pPr>
            <a:lvl6pPr marL="7148779" indent="0">
              <a:buNone/>
              <a:defRPr sz="5000" b="1"/>
            </a:lvl6pPr>
            <a:lvl7pPr marL="8578535" indent="0">
              <a:buNone/>
              <a:defRPr sz="5000" b="1"/>
            </a:lvl7pPr>
            <a:lvl8pPr marL="10008291" indent="0">
              <a:buNone/>
              <a:defRPr sz="5000" b="1"/>
            </a:lvl8pPr>
            <a:lvl9pPr marL="11438047" indent="0">
              <a:buNone/>
              <a:defRPr sz="50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0040836" y="9601670"/>
            <a:ext cx="8736830" cy="17444205"/>
          </a:xfrm>
          <a:prstGeom prst="rect">
            <a:avLst/>
          </a:prstGeom>
        </p:spPr>
        <p:txBody>
          <a:bodyPr/>
          <a:lstStyle>
            <a:lvl1pPr>
              <a:defRPr sz="7500"/>
            </a:lvl1pPr>
            <a:lvl2pPr>
              <a:defRPr sz="6300"/>
            </a:lvl2pPr>
            <a:lvl3pPr>
              <a:defRPr sz="56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988298" y="28062110"/>
            <a:ext cx="4612058" cy="1611959"/>
          </a:xfrm>
          <a:prstGeom prst="rect">
            <a:avLst/>
          </a:prstGeom>
        </p:spPr>
        <p:txBody>
          <a:bodyPr/>
          <a:lstStyle/>
          <a:p>
            <a:fld id="{0297BF76-6CDA-4F57-BBD8-30C5FC61B961}" type="datetimeFigureOut">
              <a:rPr lang="es-ES" smtClean="0"/>
              <a:pPr/>
              <a:t>04/04/2014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753371" y="28062110"/>
            <a:ext cx="6259222" cy="1611959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165607" y="28062110"/>
            <a:ext cx="4612058" cy="1611959"/>
          </a:xfrm>
          <a:prstGeom prst="rect">
            <a:avLst/>
          </a:prstGeom>
        </p:spPr>
        <p:txBody>
          <a:bodyPr/>
          <a:lstStyle/>
          <a:p>
            <a:fld id="{B7393679-20A4-465B-B822-D23ABEAF44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8298" y="1212476"/>
            <a:ext cx="17789367" cy="504613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988298" y="28062110"/>
            <a:ext cx="4612058" cy="1611959"/>
          </a:xfrm>
          <a:prstGeom prst="rect">
            <a:avLst/>
          </a:prstGeom>
        </p:spPr>
        <p:txBody>
          <a:bodyPr/>
          <a:lstStyle/>
          <a:p>
            <a:fld id="{0297BF76-6CDA-4F57-BBD8-30C5FC61B961}" type="datetimeFigureOut">
              <a:rPr lang="es-ES" smtClean="0"/>
              <a:pPr/>
              <a:t>04/04/2014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753371" y="28062110"/>
            <a:ext cx="6259222" cy="1611959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165607" y="28062110"/>
            <a:ext cx="4612058" cy="1611959"/>
          </a:xfrm>
          <a:prstGeom prst="rect">
            <a:avLst/>
          </a:prstGeom>
        </p:spPr>
        <p:txBody>
          <a:bodyPr/>
          <a:lstStyle/>
          <a:p>
            <a:fld id="{B7393679-20A4-465B-B822-D23ABEAF44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988298" y="28062110"/>
            <a:ext cx="4612058" cy="1611959"/>
          </a:xfrm>
          <a:prstGeom prst="rect">
            <a:avLst/>
          </a:prstGeom>
        </p:spPr>
        <p:txBody>
          <a:bodyPr/>
          <a:lstStyle/>
          <a:p>
            <a:fld id="{0297BF76-6CDA-4F57-BBD8-30C5FC61B961}" type="datetimeFigureOut">
              <a:rPr lang="es-ES" smtClean="0"/>
              <a:pPr/>
              <a:t>04/04/2014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753371" y="28062110"/>
            <a:ext cx="6259222" cy="1611959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165607" y="28062110"/>
            <a:ext cx="4612058" cy="1611959"/>
          </a:xfrm>
          <a:prstGeom prst="rect">
            <a:avLst/>
          </a:prstGeom>
        </p:spPr>
        <p:txBody>
          <a:bodyPr/>
          <a:lstStyle/>
          <a:p>
            <a:fld id="{B7393679-20A4-465B-B822-D23ABEAF44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8299" y="1205465"/>
            <a:ext cx="6502866" cy="5130236"/>
          </a:xfrm>
          <a:prstGeom prst="rect">
            <a:avLst/>
          </a:prstGeo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727943" y="1205467"/>
            <a:ext cx="11049722" cy="25840410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  <a:lvl2pPr>
              <a:defRPr sz="8800"/>
            </a:lvl2pPr>
            <a:lvl3pPr>
              <a:defRPr sz="75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88299" y="6335703"/>
            <a:ext cx="6502866" cy="207101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/>
            </a:lvl1pPr>
            <a:lvl2pPr marL="1429756" indent="0">
              <a:buNone/>
              <a:defRPr sz="3800"/>
            </a:lvl2pPr>
            <a:lvl3pPr marL="2859512" indent="0">
              <a:buNone/>
              <a:defRPr sz="3100"/>
            </a:lvl3pPr>
            <a:lvl4pPr marL="4289268" indent="0">
              <a:buNone/>
              <a:defRPr sz="2800"/>
            </a:lvl4pPr>
            <a:lvl5pPr marL="5719023" indent="0">
              <a:buNone/>
              <a:defRPr sz="2800"/>
            </a:lvl5pPr>
            <a:lvl6pPr marL="7148779" indent="0">
              <a:buNone/>
              <a:defRPr sz="2800"/>
            </a:lvl6pPr>
            <a:lvl7pPr marL="8578535" indent="0">
              <a:buNone/>
              <a:defRPr sz="2800"/>
            </a:lvl7pPr>
            <a:lvl8pPr marL="10008291" indent="0">
              <a:buNone/>
              <a:defRPr sz="2800"/>
            </a:lvl8pPr>
            <a:lvl9pPr marL="11438047" indent="0">
              <a:buNone/>
              <a:defRPr sz="2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988298" y="28062110"/>
            <a:ext cx="4612058" cy="1611959"/>
          </a:xfrm>
          <a:prstGeom prst="rect">
            <a:avLst/>
          </a:prstGeom>
        </p:spPr>
        <p:txBody>
          <a:bodyPr/>
          <a:lstStyle/>
          <a:p>
            <a:fld id="{0297BF76-6CDA-4F57-BBD8-30C5FC61B961}" type="datetimeFigureOut">
              <a:rPr lang="es-ES" smtClean="0"/>
              <a:pPr/>
              <a:t>04/04/2014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753371" y="28062110"/>
            <a:ext cx="6259222" cy="1611959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165607" y="28062110"/>
            <a:ext cx="4612058" cy="1611959"/>
          </a:xfrm>
          <a:prstGeom prst="rect">
            <a:avLst/>
          </a:prstGeom>
        </p:spPr>
        <p:txBody>
          <a:bodyPr/>
          <a:lstStyle/>
          <a:p>
            <a:fld id="{B7393679-20A4-465B-B822-D23ABEAF44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74267" y="21193760"/>
            <a:ext cx="11859578" cy="2502043"/>
          </a:xfrm>
          <a:prstGeom prst="rect">
            <a:avLst/>
          </a:prstGeom>
        </p:spPr>
        <p:txBody>
          <a:bodyPr anchor="b"/>
          <a:lstStyle>
            <a:lvl1pPr algn="l">
              <a:defRPr sz="63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874267" y="2705288"/>
            <a:ext cx="11859578" cy="18166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/>
            </a:lvl1pPr>
            <a:lvl2pPr marL="1429756" indent="0">
              <a:buNone/>
              <a:defRPr sz="8800"/>
            </a:lvl2pPr>
            <a:lvl3pPr marL="2859512" indent="0">
              <a:buNone/>
              <a:defRPr sz="7500"/>
            </a:lvl3pPr>
            <a:lvl4pPr marL="4289268" indent="0">
              <a:buNone/>
              <a:defRPr sz="6300"/>
            </a:lvl4pPr>
            <a:lvl5pPr marL="5719023" indent="0">
              <a:buNone/>
              <a:defRPr sz="6300"/>
            </a:lvl5pPr>
            <a:lvl6pPr marL="7148779" indent="0">
              <a:buNone/>
              <a:defRPr sz="6300"/>
            </a:lvl6pPr>
            <a:lvl7pPr marL="8578535" indent="0">
              <a:buNone/>
              <a:defRPr sz="6300"/>
            </a:lvl7pPr>
            <a:lvl8pPr marL="10008291" indent="0">
              <a:buNone/>
              <a:defRPr sz="6300"/>
            </a:lvl8pPr>
            <a:lvl9pPr marL="11438047" indent="0">
              <a:buNone/>
              <a:defRPr sz="63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74267" y="23695803"/>
            <a:ext cx="11859578" cy="3553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/>
            </a:lvl1pPr>
            <a:lvl2pPr marL="1429756" indent="0">
              <a:buNone/>
              <a:defRPr sz="3800"/>
            </a:lvl2pPr>
            <a:lvl3pPr marL="2859512" indent="0">
              <a:buNone/>
              <a:defRPr sz="3100"/>
            </a:lvl3pPr>
            <a:lvl4pPr marL="4289268" indent="0">
              <a:buNone/>
              <a:defRPr sz="2800"/>
            </a:lvl4pPr>
            <a:lvl5pPr marL="5719023" indent="0">
              <a:buNone/>
              <a:defRPr sz="2800"/>
            </a:lvl5pPr>
            <a:lvl6pPr marL="7148779" indent="0">
              <a:buNone/>
              <a:defRPr sz="2800"/>
            </a:lvl6pPr>
            <a:lvl7pPr marL="8578535" indent="0">
              <a:buNone/>
              <a:defRPr sz="2800"/>
            </a:lvl7pPr>
            <a:lvl8pPr marL="10008291" indent="0">
              <a:buNone/>
              <a:defRPr sz="2800"/>
            </a:lvl8pPr>
            <a:lvl9pPr marL="11438047" indent="0">
              <a:buNone/>
              <a:defRPr sz="2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988298" y="28062110"/>
            <a:ext cx="4612058" cy="1611959"/>
          </a:xfrm>
          <a:prstGeom prst="rect">
            <a:avLst/>
          </a:prstGeom>
        </p:spPr>
        <p:txBody>
          <a:bodyPr/>
          <a:lstStyle/>
          <a:p>
            <a:fld id="{0297BF76-6CDA-4F57-BBD8-30C5FC61B961}" type="datetimeFigureOut">
              <a:rPr lang="es-ES" smtClean="0"/>
              <a:pPr/>
              <a:t>04/04/2014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753371" y="28062110"/>
            <a:ext cx="6259222" cy="1611959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165607" y="28062110"/>
            <a:ext cx="4612058" cy="1611959"/>
          </a:xfrm>
          <a:prstGeom prst="rect">
            <a:avLst/>
          </a:prstGeom>
        </p:spPr>
        <p:txBody>
          <a:bodyPr/>
          <a:lstStyle/>
          <a:p>
            <a:fld id="{B7393679-20A4-465B-B822-D23ABEAF44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8298" y="1212476"/>
            <a:ext cx="17789367" cy="504613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88298" y="7064589"/>
            <a:ext cx="17789367" cy="1998128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988298" y="28062110"/>
            <a:ext cx="4612058" cy="1611959"/>
          </a:xfrm>
          <a:prstGeom prst="rect">
            <a:avLst/>
          </a:prstGeom>
        </p:spPr>
        <p:txBody>
          <a:bodyPr/>
          <a:lstStyle/>
          <a:p>
            <a:fld id="{0297BF76-6CDA-4F57-BBD8-30C5FC61B961}" type="datetimeFigureOut">
              <a:rPr lang="es-ES" smtClean="0"/>
              <a:pPr/>
              <a:t>04/04/2014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753371" y="28062110"/>
            <a:ext cx="6259222" cy="1611959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165607" y="28062110"/>
            <a:ext cx="4612058" cy="1611959"/>
          </a:xfrm>
          <a:prstGeom prst="rect">
            <a:avLst/>
          </a:prstGeom>
        </p:spPr>
        <p:txBody>
          <a:bodyPr/>
          <a:lstStyle/>
          <a:p>
            <a:fld id="{B7393679-20A4-465B-B822-D23ABEAF445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2859512" rtl="0" eaLnBrk="1" latinLnBrk="0" hangingPunct="1">
        <a:spcBef>
          <a:spcPct val="0"/>
        </a:spcBef>
        <a:buNone/>
        <a:defRPr sz="1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2317" indent="-1072317" algn="l" defTabSz="2859512" rtl="0" eaLnBrk="1" latinLnBrk="0" hangingPunct="1">
        <a:spcBef>
          <a:spcPct val="20000"/>
        </a:spcBef>
        <a:buFont typeface="Arial" pitchFamily="34" charset="0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1pPr>
      <a:lvl2pPr marL="2323353" indent="-893597" algn="l" defTabSz="2859512" rtl="0" eaLnBrk="1" latinLnBrk="0" hangingPunct="1">
        <a:spcBef>
          <a:spcPct val="20000"/>
        </a:spcBef>
        <a:buFont typeface="Arial" pitchFamily="34" charset="0"/>
        <a:buChar char="–"/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3574390" indent="-714878" algn="l" defTabSz="2859512" rtl="0" eaLnBrk="1" latinLnBrk="0" hangingPunct="1">
        <a:spcBef>
          <a:spcPct val="20000"/>
        </a:spcBef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3pPr>
      <a:lvl4pPr marL="5004145" indent="-714878" algn="l" defTabSz="2859512" rtl="0" eaLnBrk="1" latinLnBrk="0" hangingPunct="1">
        <a:spcBef>
          <a:spcPct val="20000"/>
        </a:spcBef>
        <a:buFont typeface="Arial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4pPr>
      <a:lvl5pPr marL="6433901" indent="-714878" algn="l" defTabSz="2859512" rtl="0" eaLnBrk="1" latinLnBrk="0" hangingPunct="1">
        <a:spcBef>
          <a:spcPct val="20000"/>
        </a:spcBef>
        <a:buFont typeface="Arial" pitchFamily="34" charset="0"/>
        <a:buChar char="»"/>
        <a:defRPr sz="6300" kern="1200">
          <a:solidFill>
            <a:schemeClr val="tx1"/>
          </a:solidFill>
          <a:latin typeface="+mn-lt"/>
          <a:ea typeface="+mn-ea"/>
          <a:cs typeface="+mn-cs"/>
        </a:defRPr>
      </a:lvl5pPr>
      <a:lvl6pPr marL="7863657" indent="-714878" algn="l" defTabSz="2859512" rtl="0" eaLnBrk="1" latinLnBrk="0" hangingPunct="1">
        <a:spcBef>
          <a:spcPct val="20000"/>
        </a:spcBef>
        <a:buFont typeface="Arial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6pPr>
      <a:lvl7pPr marL="9293413" indent="-714878" algn="l" defTabSz="2859512" rtl="0" eaLnBrk="1" latinLnBrk="0" hangingPunct="1">
        <a:spcBef>
          <a:spcPct val="20000"/>
        </a:spcBef>
        <a:buFont typeface="Arial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7pPr>
      <a:lvl8pPr marL="10723169" indent="-714878" algn="l" defTabSz="2859512" rtl="0" eaLnBrk="1" latinLnBrk="0" hangingPunct="1">
        <a:spcBef>
          <a:spcPct val="20000"/>
        </a:spcBef>
        <a:buFont typeface="Arial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8pPr>
      <a:lvl9pPr marL="12152925" indent="-714878" algn="l" defTabSz="2859512" rtl="0" eaLnBrk="1" latinLnBrk="0" hangingPunct="1">
        <a:spcBef>
          <a:spcPct val="20000"/>
        </a:spcBef>
        <a:buFont typeface="Arial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2859512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29756" algn="l" defTabSz="2859512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59512" algn="l" defTabSz="2859512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89268" algn="l" defTabSz="2859512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719023" algn="l" defTabSz="2859512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148779" algn="l" defTabSz="2859512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578535" algn="l" defTabSz="2859512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10008291" algn="l" defTabSz="2859512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438047" algn="l" defTabSz="2859512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420667" y="4353195"/>
            <a:ext cx="9030266" cy="70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2854" tIns="69732" rIns="272854" bIns="69732" anchor="ctr"/>
          <a:lstStyle/>
          <a:p>
            <a:pPr defTabSz="1364171"/>
            <a:r>
              <a:rPr lang="en-GB" sz="3700" b="1" dirty="0" smtClean="0">
                <a:solidFill>
                  <a:srgbClr val="00B8ED"/>
                </a:solidFill>
                <a:cs typeface="Tahoma" pitchFamily="34" charset="0"/>
              </a:rPr>
              <a:t>Introduction</a:t>
            </a:r>
            <a:endParaRPr lang="en-GB" sz="3700" b="1" dirty="0">
              <a:solidFill>
                <a:srgbClr val="00B8ED"/>
              </a:solidFill>
              <a:cs typeface="Tahoma" pitchFamily="34" charset="0"/>
            </a:endParaRP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420667" y="8707224"/>
            <a:ext cx="9030266" cy="59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2854" tIns="69732" rIns="272854" bIns="69732" anchor="ctr"/>
          <a:lstStyle/>
          <a:p>
            <a:pPr defTabSz="1364171"/>
            <a:r>
              <a:rPr lang="en-GB" sz="3300" b="1" dirty="0" smtClean="0">
                <a:solidFill>
                  <a:srgbClr val="8FBF21"/>
                </a:solidFill>
                <a:cs typeface="Tahoma" pitchFamily="34" charset="0"/>
              </a:rPr>
              <a:t>Context</a:t>
            </a:r>
            <a:endParaRPr lang="en-GB" sz="3300" b="1" dirty="0">
              <a:solidFill>
                <a:srgbClr val="8FBF21"/>
              </a:solidFill>
              <a:cs typeface="Tahoma" pitchFamily="34" charset="0"/>
            </a:endParaRPr>
          </a:p>
        </p:txBody>
      </p:sp>
      <p:sp>
        <p:nvSpPr>
          <p:cNvPr id="9" name="Title 1"/>
          <p:cNvSpPr>
            <a:spLocks/>
          </p:cNvSpPr>
          <p:nvPr/>
        </p:nvSpPr>
        <p:spPr bwMode="auto">
          <a:xfrm>
            <a:off x="413929" y="4985272"/>
            <a:ext cx="882098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2854" tIns="0" rIns="272854" bIns="0" anchor="t"/>
          <a:lstStyle/>
          <a:p>
            <a:pPr algn="just" defTabSz="1364171">
              <a:lnSpc>
                <a:spcPct val="120000"/>
              </a:lnSpc>
            </a:pPr>
            <a:r>
              <a:rPr lang="es-ES" sz="2000" dirty="0" err="1" smtClean="0"/>
              <a:t>Lorem</a:t>
            </a:r>
            <a:r>
              <a:rPr lang="es-ES" sz="2000" dirty="0" smtClean="0"/>
              <a:t> </a:t>
            </a:r>
            <a:r>
              <a:rPr lang="es-ES" sz="2000" dirty="0" err="1" smtClean="0"/>
              <a:t>ipsum</a:t>
            </a:r>
            <a:r>
              <a:rPr lang="es-ES" sz="2000" dirty="0" smtClean="0"/>
              <a:t> dolor </a:t>
            </a:r>
            <a:r>
              <a:rPr lang="es-ES" sz="2000" dirty="0" err="1" smtClean="0"/>
              <a:t>sit</a:t>
            </a:r>
            <a:r>
              <a:rPr lang="es-ES" sz="2000" dirty="0" smtClean="0"/>
              <a:t> </a:t>
            </a:r>
            <a:r>
              <a:rPr lang="es-ES" sz="2000" dirty="0" err="1" smtClean="0"/>
              <a:t>amet</a:t>
            </a:r>
            <a:r>
              <a:rPr lang="es-ES" sz="2000" dirty="0" smtClean="0"/>
              <a:t>, </a:t>
            </a:r>
            <a:r>
              <a:rPr lang="es-ES" sz="2000" dirty="0" err="1" smtClean="0"/>
              <a:t>consectetur</a:t>
            </a:r>
            <a:r>
              <a:rPr lang="es-ES" sz="2000" dirty="0" smtClean="0"/>
              <a:t> </a:t>
            </a:r>
            <a:r>
              <a:rPr lang="es-ES" sz="2000" dirty="0" err="1" smtClean="0"/>
              <a:t>adipiscing</a:t>
            </a:r>
            <a:r>
              <a:rPr lang="es-ES" sz="2000" dirty="0" smtClean="0"/>
              <a:t> </a:t>
            </a:r>
            <a:r>
              <a:rPr lang="es-ES" sz="2000" dirty="0" err="1" smtClean="0"/>
              <a:t>elit</a:t>
            </a:r>
            <a:r>
              <a:rPr lang="es-ES" sz="2000" dirty="0" smtClean="0"/>
              <a:t>. </a:t>
            </a:r>
            <a:r>
              <a:rPr lang="es-ES" sz="2000" dirty="0" err="1" smtClean="0"/>
              <a:t>Mauris</a:t>
            </a:r>
            <a:r>
              <a:rPr lang="es-ES" sz="2000" dirty="0" smtClean="0"/>
              <a:t> </a:t>
            </a:r>
            <a:r>
              <a:rPr lang="es-ES" sz="2000" dirty="0" err="1" smtClean="0"/>
              <a:t>aliquam</a:t>
            </a:r>
            <a:r>
              <a:rPr lang="es-ES" sz="2000" dirty="0" smtClean="0"/>
              <a:t> nunc </a:t>
            </a:r>
            <a:r>
              <a:rPr lang="es-ES" sz="2000" dirty="0" err="1" smtClean="0"/>
              <a:t>placerat</a:t>
            </a:r>
            <a:r>
              <a:rPr lang="es-ES" sz="2000" dirty="0" smtClean="0"/>
              <a:t> </a:t>
            </a:r>
            <a:r>
              <a:rPr lang="es-ES" sz="2000" dirty="0" err="1" smtClean="0"/>
              <a:t>bibendum</a:t>
            </a:r>
            <a:r>
              <a:rPr lang="es-ES" sz="2000" dirty="0" smtClean="0"/>
              <a:t> </a:t>
            </a:r>
            <a:r>
              <a:rPr lang="es-ES" sz="2000" dirty="0" err="1" smtClean="0"/>
              <a:t>volutpat</a:t>
            </a:r>
            <a:r>
              <a:rPr lang="es-ES" sz="2000" dirty="0" smtClean="0"/>
              <a:t>. </a:t>
            </a:r>
            <a:r>
              <a:rPr lang="es-ES" sz="2000" dirty="0" err="1" smtClean="0"/>
              <a:t>Fusce</a:t>
            </a:r>
            <a:r>
              <a:rPr lang="es-ES" sz="2000" dirty="0" smtClean="0"/>
              <a:t> non nunc a </a:t>
            </a:r>
            <a:r>
              <a:rPr lang="es-ES" sz="2000" dirty="0" err="1" smtClean="0"/>
              <a:t>velit</a:t>
            </a:r>
            <a:r>
              <a:rPr lang="es-ES" sz="2000" dirty="0" smtClean="0"/>
              <a:t> </a:t>
            </a:r>
            <a:r>
              <a:rPr lang="es-ES" sz="2000" dirty="0" err="1" smtClean="0"/>
              <a:t>fermentum</a:t>
            </a:r>
            <a:r>
              <a:rPr lang="es-ES" sz="2000" dirty="0" smtClean="0"/>
              <a:t> </a:t>
            </a:r>
            <a:r>
              <a:rPr lang="es-ES" sz="2000" dirty="0" err="1" smtClean="0"/>
              <a:t>malesuada</a:t>
            </a:r>
            <a:r>
              <a:rPr lang="es-ES" sz="2000" dirty="0" smtClean="0"/>
              <a:t> </a:t>
            </a:r>
            <a:r>
              <a:rPr lang="es-ES" sz="2000" dirty="0" err="1" smtClean="0"/>
              <a:t>sit</a:t>
            </a:r>
            <a:r>
              <a:rPr lang="es-ES" sz="2000" dirty="0" smtClean="0"/>
              <a:t> </a:t>
            </a:r>
            <a:r>
              <a:rPr lang="es-ES" sz="2000" dirty="0" err="1" smtClean="0"/>
              <a:t>amet</a:t>
            </a:r>
            <a:r>
              <a:rPr lang="es-ES" sz="2000" dirty="0" smtClean="0"/>
              <a:t> </a:t>
            </a:r>
            <a:r>
              <a:rPr lang="es-ES" sz="2000" dirty="0" err="1" smtClean="0"/>
              <a:t>sit</a:t>
            </a:r>
            <a:r>
              <a:rPr lang="es-ES" sz="2000" dirty="0" smtClean="0"/>
              <a:t> </a:t>
            </a:r>
            <a:r>
              <a:rPr lang="es-ES" sz="2000" dirty="0" err="1" smtClean="0"/>
              <a:t>amet</a:t>
            </a:r>
            <a:r>
              <a:rPr lang="es-ES" sz="2000" dirty="0" smtClean="0"/>
              <a:t> </a:t>
            </a:r>
            <a:r>
              <a:rPr lang="es-ES" sz="2000" dirty="0" err="1" smtClean="0"/>
              <a:t>nisl</a:t>
            </a:r>
            <a:r>
              <a:rPr lang="es-ES" sz="2000" dirty="0" smtClean="0"/>
              <a:t>. </a:t>
            </a:r>
            <a:r>
              <a:rPr lang="es-ES" sz="2000" dirty="0" err="1" smtClean="0"/>
              <a:t>Proin</a:t>
            </a:r>
            <a:r>
              <a:rPr lang="es-ES" sz="2000" dirty="0" smtClean="0"/>
              <a:t> </a:t>
            </a:r>
            <a:r>
              <a:rPr lang="es-ES" sz="2000" dirty="0" err="1" smtClean="0"/>
              <a:t>facilisis</a:t>
            </a:r>
            <a:r>
              <a:rPr lang="es-ES" sz="2000" dirty="0" smtClean="0"/>
              <a:t> </a:t>
            </a:r>
            <a:r>
              <a:rPr lang="es-ES" sz="2000" dirty="0" err="1" smtClean="0"/>
              <a:t>sagittis</a:t>
            </a:r>
            <a:r>
              <a:rPr lang="es-ES" sz="2000" dirty="0" smtClean="0"/>
              <a:t> </a:t>
            </a:r>
            <a:r>
              <a:rPr lang="es-ES" sz="2000" dirty="0" err="1" smtClean="0"/>
              <a:t>quam</a:t>
            </a:r>
            <a:r>
              <a:rPr lang="es-ES" sz="2000" dirty="0" smtClean="0"/>
              <a:t> </a:t>
            </a:r>
            <a:r>
              <a:rPr lang="es-ES" sz="2000" dirty="0" err="1" smtClean="0"/>
              <a:t>nec</a:t>
            </a:r>
            <a:r>
              <a:rPr lang="es-ES" sz="2000" dirty="0" smtClean="0"/>
              <a:t> </a:t>
            </a:r>
            <a:r>
              <a:rPr lang="es-ES" sz="2000" dirty="0" err="1" smtClean="0"/>
              <a:t>tincidunt</a:t>
            </a:r>
            <a:r>
              <a:rPr lang="es-ES" sz="2000" dirty="0" smtClean="0"/>
              <a:t>. Ut </a:t>
            </a:r>
            <a:r>
              <a:rPr lang="es-ES" sz="2000" dirty="0" err="1" smtClean="0"/>
              <a:t>nec</a:t>
            </a:r>
            <a:r>
              <a:rPr lang="es-ES" sz="2000" dirty="0" smtClean="0"/>
              <a:t> </a:t>
            </a:r>
            <a:r>
              <a:rPr lang="es-ES" sz="2000" dirty="0" err="1" smtClean="0"/>
              <a:t>lorem</a:t>
            </a:r>
            <a:r>
              <a:rPr lang="es-ES" sz="2000" dirty="0" smtClean="0"/>
              <a:t> </a:t>
            </a:r>
            <a:r>
              <a:rPr lang="es-ES" sz="2000" dirty="0" err="1" smtClean="0"/>
              <a:t>quis</a:t>
            </a:r>
            <a:r>
              <a:rPr lang="es-ES" sz="2000" dirty="0" smtClean="0"/>
              <a:t> </a:t>
            </a:r>
            <a:r>
              <a:rPr lang="es-ES" sz="2000" dirty="0" err="1" smtClean="0"/>
              <a:t>dui</a:t>
            </a:r>
            <a:r>
              <a:rPr lang="es-ES" sz="2000" dirty="0" smtClean="0"/>
              <a:t> </a:t>
            </a:r>
            <a:r>
              <a:rPr lang="es-ES" sz="2000" dirty="0" err="1" smtClean="0"/>
              <a:t>rutrum</a:t>
            </a:r>
            <a:r>
              <a:rPr lang="es-ES" sz="2000" dirty="0" smtClean="0"/>
              <a:t> </a:t>
            </a:r>
            <a:r>
              <a:rPr lang="es-ES" sz="2000" dirty="0" err="1" smtClean="0"/>
              <a:t>volutpat</a:t>
            </a:r>
            <a:r>
              <a:rPr lang="es-ES" sz="2000" dirty="0" smtClean="0"/>
              <a:t>. Ut </a:t>
            </a:r>
            <a:r>
              <a:rPr lang="es-ES" sz="2000" dirty="0" err="1" smtClean="0"/>
              <a:t>velit</a:t>
            </a:r>
            <a:r>
              <a:rPr lang="es-ES" sz="2000" dirty="0" smtClean="0"/>
              <a:t> </a:t>
            </a:r>
            <a:r>
              <a:rPr lang="es-ES" sz="2000" dirty="0" err="1" smtClean="0"/>
              <a:t>metus</a:t>
            </a:r>
            <a:r>
              <a:rPr lang="es-ES" sz="2000" dirty="0" smtClean="0"/>
              <a:t>, </a:t>
            </a:r>
            <a:r>
              <a:rPr lang="es-ES" sz="2000" dirty="0" err="1" smtClean="0"/>
              <a:t>tempus</a:t>
            </a:r>
            <a:r>
              <a:rPr lang="es-ES" sz="2000" dirty="0" smtClean="0"/>
              <a:t> a tortor sed, </a:t>
            </a:r>
            <a:r>
              <a:rPr lang="es-ES" sz="2000" dirty="0" err="1" smtClean="0"/>
              <a:t>posuere</a:t>
            </a:r>
            <a:r>
              <a:rPr lang="es-ES" sz="2000" dirty="0" smtClean="0"/>
              <a:t> </a:t>
            </a:r>
            <a:r>
              <a:rPr lang="es-ES" sz="2000" dirty="0" err="1" smtClean="0"/>
              <a:t>lobortis</a:t>
            </a:r>
            <a:r>
              <a:rPr lang="es-ES" sz="2000" dirty="0" smtClean="0"/>
              <a:t> </a:t>
            </a:r>
            <a:r>
              <a:rPr lang="es-ES" sz="2000" dirty="0" err="1" smtClean="0"/>
              <a:t>diam</a:t>
            </a:r>
            <a:r>
              <a:rPr lang="es-ES" sz="2000" dirty="0" smtClean="0"/>
              <a:t>. </a:t>
            </a:r>
            <a:r>
              <a:rPr lang="es-ES" sz="2000" dirty="0" err="1" smtClean="0"/>
              <a:t>Donec</a:t>
            </a:r>
            <a:r>
              <a:rPr lang="es-ES" sz="2000" dirty="0" smtClean="0"/>
              <a:t> </a:t>
            </a:r>
            <a:r>
              <a:rPr lang="es-ES" sz="2000" dirty="0" err="1" smtClean="0"/>
              <a:t>mattis</a:t>
            </a:r>
            <a:r>
              <a:rPr lang="es-ES" sz="2000" dirty="0" smtClean="0"/>
              <a:t> </a:t>
            </a:r>
            <a:r>
              <a:rPr lang="es-ES" sz="2000" dirty="0" err="1" smtClean="0"/>
              <a:t>molestie</a:t>
            </a:r>
            <a:r>
              <a:rPr lang="es-ES" sz="2000" dirty="0" smtClean="0"/>
              <a:t> </a:t>
            </a:r>
            <a:r>
              <a:rPr lang="es-ES" sz="2000" dirty="0" err="1" smtClean="0"/>
              <a:t>sapien</a:t>
            </a:r>
            <a:r>
              <a:rPr lang="es-ES" sz="2000" dirty="0" smtClean="0"/>
              <a:t>, ut </a:t>
            </a:r>
            <a:r>
              <a:rPr lang="es-ES" sz="2000" dirty="0" err="1" smtClean="0"/>
              <a:t>egestas</a:t>
            </a:r>
            <a:r>
              <a:rPr lang="es-ES" sz="2000" dirty="0" smtClean="0"/>
              <a:t> </a:t>
            </a:r>
            <a:r>
              <a:rPr lang="es-ES" sz="2000" dirty="0" err="1" smtClean="0"/>
              <a:t>felis</a:t>
            </a:r>
            <a:r>
              <a:rPr lang="es-ES" sz="2000" dirty="0" smtClean="0"/>
              <a:t> </a:t>
            </a:r>
            <a:r>
              <a:rPr lang="es-ES" sz="2000" dirty="0" err="1" smtClean="0"/>
              <a:t>pellentesque</a:t>
            </a:r>
            <a:r>
              <a:rPr lang="es-ES" sz="2000" dirty="0" smtClean="0"/>
              <a:t> </a:t>
            </a:r>
            <a:r>
              <a:rPr lang="es-ES" sz="2000" dirty="0" err="1" smtClean="0"/>
              <a:t>nec</a:t>
            </a:r>
            <a:r>
              <a:rPr lang="es-ES" sz="2000" dirty="0" smtClean="0"/>
              <a:t>. </a:t>
            </a:r>
            <a:r>
              <a:rPr lang="es-ES" sz="2000" dirty="0" err="1" smtClean="0"/>
              <a:t>Integer</a:t>
            </a:r>
            <a:r>
              <a:rPr lang="es-ES" sz="2000" dirty="0" smtClean="0"/>
              <a:t> </a:t>
            </a:r>
            <a:r>
              <a:rPr lang="es-ES" sz="2000" dirty="0" err="1" smtClean="0"/>
              <a:t>posuere</a:t>
            </a:r>
            <a:r>
              <a:rPr lang="es-ES" sz="2000" dirty="0" smtClean="0"/>
              <a:t> </a:t>
            </a:r>
            <a:r>
              <a:rPr lang="es-ES" sz="2000" dirty="0" err="1" smtClean="0"/>
              <a:t>dictum</a:t>
            </a:r>
            <a:r>
              <a:rPr lang="es-ES" sz="2000" dirty="0" smtClean="0"/>
              <a:t> </a:t>
            </a:r>
            <a:r>
              <a:rPr lang="es-ES" sz="2000" dirty="0" err="1" smtClean="0"/>
              <a:t>est</a:t>
            </a:r>
            <a:r>
              <a:rPr lang="es-ES" sz="2000" dirty="0" smtClean="0"/>
              <a:t> </a:t>
            </a:r>
            <a:r>
              <a:rPr lang="es-ES" sz="2000" dirty="0" err="1" smtClean="0"/>
              <a:t>quis</a:t>
            </a:r>
            <a:r>
              <a:rPr lang="es-ES" sz="2000" dirty="0" smtClean="0"/>
              <a:t> </a:t>
            </a:r>
            <a:r>
              <a:rPr lang="es-ES" sz="2000" dirty="0" err="1" smtClean="0"/>
              <a:t>elementum</a:t>
            </a:r>
            <a:r>
              <a:rPr lang="es-ES" sz="2000" dirty="0" smtClean="0"/>
              <a:t>. </a:t>
            </a:r>
            <a:r>
              <a:rPr lang="es-ES" sz="2000" dirty="0" err="1" smtClean="0"/>
              <a:t>Aliquam</a:t>
            </a:r>
            <a:r>
              <a:rPr lang="es-ES" sz="2000" dirty="0" smtClean="0"/>
              <a:t> </a:t>
            </a:r>
            <a:r>
              <a:rPr lang="es-ES" sz="2000" dirty="0" err="1" smtClean="0"/>
              <a:t>erat</a:t>
            </a:r>
            <a:r>
              <a:rPr lang="es-ES" sz="2000" dirty="0" smtClean="0"/>
              <a:t> </a:t>
            </a:r>
            <a:r>
              <a:rPr lang="es-ES" sz="2000" dirty="0" err="1" smtClean="0"/>
              <a:t>volutpat</a:t>
            </a:r>
            <a:r>
              <a:rPr lang="es-ES" sz="2000" dirty="0" smtClean="0"/>
              <a:t>. Sed </a:t>
            </a:r>
            <a:r>
              <a:rPr lang="es-ES" sz="2000" dirty="0" err="1" smtClean="0"/>
              <a:t>eget</a:t>
            </a:r>
            <a:r>
              <a:rPr lang="es-ES" sz="2000" dirty="0" smtClean="0"/>
              <a:t> </a:t>
            </a:r>
            <a:r>
              <a:rPr lang="es-ES" sz="2000" dirty="0" err="1" smtClean="0"/>
              <a:t>suscipit</a:t>
            </a:r>
            <a:r>
              <a:rPr lang="es-ES" sz="2000" dirty="0" smtClean="0"/>
              <a:t> </a:t>
            </a:r>
            <a:r>
              <a:rPr lang="es-ES" sz="2000" dirty="0" err="1" smtClean="0"/>
              <a:t>turpis</a:t>
            </a:r>
            <a:r>
              <a:rPr lang="es-ES" sz="2000" dirty="0" smtClean="0"/>
              <a:t>. Nunc </a:t>
            </a:r>
            <a:r>
              <a:rPr lang="es-ES" sz="2000" dirty="0" err="1" smtClean="0"/>
              <a:t>varius</a:t>
            </a:r>
            <a:r>
              <a:rPr lang="es-ES" sz="2000" dirty="0" smtClean="0"/>
              <a:t> </a:t>
            </a:r>
            <a:r>
              <a:rPr lang="es-ES" sz="2000" dirty="0" err="1" smtClean="0"/>
              <a:t>felis</a:t>
            </a:r>
            <a:r>
              <a:rPr lang="es-ES" sz="2000" dirty="0" smtClean="0"/>
              <a:t> </a:t>
            </a:r>
            <a:r>
              <a:rPr lang="es-ES" sz="2000" dirty="0" err="1" smtClean="0"/>
              <a:t>vel</a:t>
            </a:r>
            <a:r>
              <a:rPr lang="es-ES" sz="2000" dirty="0" smtClean="0"/>
              <a:t> </a:t>
            </a:r>
            <a:r>
              <a:rPr lang="es-ES" sz="2000" dirty="0" err="1" smtClean="0"/>
              <a:t>metus</a:t>
            </a:r>
            <a:r>
              <a:rPr lang="es-ES" sz="2000" dirty="0" smtClean="0"/>
              <a:t> </a:t>
            </a:r>
            <a:r>
              <a:rPr lang="es-ES" sz="2000" dirty="0" err="1" smtClean="0"/>
              <a:t>hendrerit</a:t>
            </a:r>
            <a:r>
              <a:rPr lang="es-ES" sz="2000" dirty="0" smtClean="0"/>
              <a:t> </a:t>
            </a:r>
            <a:r>
              <a:rPr lang="es-ES" sz="2000" dirty="0" err="1" smtClean="0"/>
              <a:t>sollicitudin</a:t>
            </a:r>
            <a:r>
              <a:rPr lang="es-ES" sz="2000" dirty="0" smtClean="0"/>
              <a:t>. </a:t>
            </a:r>
            <a:r>
              <a:rPr lang="es-ES" sz="2000" dirty="0" err="1" smtClean="0"/>
              <a:t>Nam</a:t>
            </a:r>
            <a:r>
              <a:rPr lang="es-ES" sz="2000" dirty="0" smtClean="0"/>
              <a:t> </a:t>
            </a:r>
            <a:r>
              <a:rPr lang="es-ES" sz="2000" dirty="0" err="1" smtClean="0"/>
              <a:t>quis</a:t>
            </a:r>
            <a:r>
              <a:rPr lang="es-ES" sz="2000" dirty="0" smtClean="0"/>
              <a:t> </a:t>
            </a:r>
            <a:r>
              <a:rPr lang="es-ES" sz="2000" dirty="0" err="1" smtClean="0"/>
              <a:t>porttitor</a:t>
            </a:r>
            <a:r>
              <a:rPr lang="es-ES" sz="2000" dirty="0" smtClean="0"/>
              <a:t> </a:t>
            </a:r>
            <a:r>
              <a:rPr lang="es-ES" sz="2000" dirty="0" err="1" smtClean="0"/>
              <a:t>lorem</a:t>
            </a:r>
            <a:r>
              <a:rPr lang="es-ES" sz="2000" dirty="0" smtClean="0"/>
              <a:t>, </a:t>
            </a:r>
            <a:r>
              <a:rPr lang="es-ES" sz="2000" dirty="0" err="1" smtClean="0"/>
              <a:t>tempor</a:t>
            </a:r>
            <a:r>
              <a:rPr lang="es-ES" sz="2000" dirty="0" smtClean="0"/>
              <a:t> </a:t>
            </a:r>
            <a:r>
              <a:rPr lang="es-ES" sz="2000" dirty="0" err="1" smtClean="0"/>
              <a:t>ultricies</a:t>
            </a:r>
            <a:r>
              <a:rPr lang="es-ES" sz="2000" dirty="0" smtClean="0"/>
              <a:t> </a:t>
            </a:r>
            <a:r>
              <a:rPr lang="es-ES" sz="2000" dirty="0" err="1" smtClean="0"/>
              <a:t>quam</a:t>
            </a:r>
            <a:r>
              <a:rPr lang="es-ES" sz="2000" dirty="0" smtClean="0"/>
              <a:t>. In </a:t>
            </a:r>
            <a:r>
              <a:rPr lang="es-ES" sz="2000" dirty="0" err="1" smtClean="0"/>
              <a:t>hac</a:t>
            </a:r>
            <a:r>
              <a:rPr lang="es-ES" sz="2000" dirty="0" smtClean="0"/>
              <a:t> </a:t>
            </a:r>
            <a:r>
              <a:rPr lang="es-ES" sz="2000" dirty="0" err="1" smtClean="0"/>
              <a:t>habitasse</a:t>
            </a:r>
            <a:r>
              <a:rPr lang="es-ES" sz="2000" dirty="0" smtClean="0"/>
              <a:t> platea </a:t>
            </a:r>
            <a:r>
              <a:rPr lang="es-ES" sz="2000" dirty="0" err="1" smtClean="0"/>
              <a:t>dictumst</a:t>
            </a:r>
            <a:r>
              <a:rPr lang="es-ES" sz="2000" dirty="0" smtClean="0"/>
              <a:t>. </a:t>
            </a:r>
            <a:r>
              <a:rPr lang="es-ES" sz="2000" dirty="0" err="1" smtClean="0"/>
              <a:t>Pellentesque</a:t>
            </a:r>
            <a:r>
              <a:rPr lang="es-ES" sz="2000" dirty="0" smtClean="0"/>
              <a:t> </a:t>
            </a:r>
            <a:r>
              <a:rPr lang="es-ES" sz="2000" dirty="0" err="1" smtClean="0"/>
              <a:t>augue</a:t>
            </a:r>
            <a:r>
              <a:rPr lang="es-ES" sz="2000" dirty="0" smtClean="0"/>
              <a:t> </a:t>
            </a:r>
            <a:r>
              <a:rPr lang="es-ES" sz="2000" dirty="0" err="1" smtClean="0"/>
              <a:t>orci</a:t>
            </a:r>
            <a:r>
              <a:rPr lang="es-ES" sz="2000" dirty="0" smtClean="0"/>
              <a:t>, </a:t>
            </a:r>
            <a:r>
              <a:rPr lang="es-ES" sz="2000" dirty="0" err="1" smtClean="0"/>
              <a:t>venenatis</a:t>
            </a:r>
            <a:r>
              <a:rPr lang="es-ES" sz="2000" dirty="0" smtClean="0"/>
              <a:t> ut </a:t>
            </a:r>
            <a:r>
              <a:rPr lang="es-ES" sz="2000" dirty="0" err="1" smtClean="0"/>
              <a:t>mauris</a:t>
            </a:r>
            <a:r>
              <a:rPr lang="es-ES" sz="2000" dirty="0" smtClean="0"/>
              <a:t> </a:t>
            </a:r>
            <a:r>
              <a:rPr lang="es-ES" sz="2000" dirty="0" err="1" smtClean="0"/>
              <a:t>sit</a:t>
            </a:r>
            <a:r>
              <a:rPr lang="es-ES" sz="2000" dirty="0" smtClean="0"/>
              <a:t> </a:t>
            </a:r>
            <a:r>
              <a:rPr lang="es-ES" sz="2000" dirty="0" err="1" smtClean="0"/>
              <a:t>amet</a:t>
            </a:r>
            <a:r>
              <a:rPr lang="es-ES" sz="2000" dirty="0" smtClean="0"/>
              <a:t>, </a:t>
            </a:r>
            <a:r>
              <a:rPr lang="es-ES" sz="2000" dirty="0" err="1" smtClean="0"/>
              <a:t>fermentum</a:t>
            </a:r>
            <a:r>
              <a:rPr lang="es-ES" sz="2000" dirty="0" smtClean="0"/>
              <a:t> </a:t>
            </a:r>
            <a:r>
              <a:rPr lang="es-ES" sz="2000" dirty="0" err="1" smtClean="0"/>
              <a:t>volutpat</a:t>
            </a:r>
            <a:r>
              <a:rPr lang="es-ES" sz="2000" dirty="0" smtClean="0"/>
              <a:t> </a:t>
            </a:r>
            <a:r>
              <a:rPr lang="es-ES" sz="2000" dirty="0" err="1" smtClean="0"/>
              <a:t>ligula</a:t>
            </a:r>
            <a:r>
              <a:rPr lang="es-ES" sz="2000" dirty="0" smtClean="0"/>
              <a:t>. </a:t>
            </a:r>
            <a:r>
              <a:rPr lang="es-ES" sz="2000" dirty="0" err="1" smtClean="0"/>
              <a:t>Phasellus</a:t>
            </a:r>
            <a:r>
              <a:rPr lang="es-ES" sz="2000" dirty="0" smtClean="0"/>
              <a:t> </a:t>
            </a:r>
            <a:r>
              <a:rPr lang="es-ES" sz="2000" dirty="0" err="1" smtClean="0"/>
              <a:t>imperdiet</a:t>
            </a:r>
            <a:r>
              <a:rPr lang="es-ES" sz="2000" dirty="0" smtClean="0"/>
              <a:t> </a:t>
            </a:r>
            <a:r>
              <a:rPr lang="es-ES" sz="2000" dirty="0" err="1" smtClean="0"/>
              <a:t>adipiscing</a:t>
            </a:r>
            <a:r>
              <a:rPr lang="es-ES" sz="2000" dirty="0" smtClean="0"/>
              <a:t> </a:t>
            </a:r>
            <a:r>
              <a:rPr lang="es-ES" sz="2000" dirty="0" err="1" smtClean="0"/>
              <a:t>tempor</a:t>
            </a:r>
            <a:r>
              <a:rPr lang="es-ES" sz="2000" dirty="0" smtClean="0"/>
              <a:t>.</a:t>
            </a:r>
            <a:endParaRPr lang="es-ES_tradnl" sz="2000" dirty="0">
              <a:cs typeface="Tahoma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770413" y="0"/>
            <a:ext cx="14995550" cy="2032944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2854" tIns="69732" rIns="272854" bIns="69732" numCol="1" anchor="ctr" anchorCtr="0" compatLnSpc="1">
            <a:prstTxWarp prst="textNoShape">
              <a:avLst/>
            </a:prstTxWarp>
          </a:bodyPr>
          <a:lstStyle>
            <a:lvl1pPr algn="ctr" defTabSz="4192524" rtl="0" eaLnBrk="1" latinLnBrk="0" hangingPunct="1">
              <a:spcBef>
                <a:spcPct val="0"/>
              </a:spcBef>
              <a:buNone/>
              <a:defRPr sz="20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000" b="1" dirty="0" smtClean="0">
                <a:solidFill>
                  <a:schemeClr val="bg1"/>
                </a:solidFill>
                <a:latin typeface="+mn-lt"/>
                <a:cs typeface="Tahoma" pitchFamily="34" charset="0"/>
              </a:rPr>
              <a:t>A1 Poster title: </a:t>
            </a:r>
          </a:p>
          <a:p>
            <a:pPr algn="l"/>
            <a:r>
              <a:rPr lang="en-GB" sz="6000" b="1" dirty="0" smtClean="0">
                <a:solidFill>
                  <a:schemeClr val="bg1"/>
                </a:solidFill>
                <a:latin typeface="+mn-lt"/>
                <a:cs typeface="Tahoma" pitchFamily="34" charset="0"/>
              </a:rPr>
              <a:t>Proposal of sections (not mandatory)</a:t>
            </a:r>
            <a:endParaRPr lang="en-GB" sz="6000" b="1" dirty="0">
              <a:solidFill>
                <a:schemeClr val="bg1"/>
              </a:solidFill>
              <a:latin typeface="+mn-lt"/>
              <a:cs typeface="Tahoma" pitchFamily="34" charset="0"/>
            </a:endParaRPr>
          </a:p>
        </p:txBody>
      </p:sp>
      <p:sp>
        <p:nvSpPr>
          <p:cNvPr id="11" name="Title 1"/>
          <p:cNvSpPr>
            <a:spLocks/>
          </p:cNvSpPr>
          <p:nvPr/>
        </p:nvSpPr>
        <p:spPr bwMode="auto">
          <a:xfrm>
            <a:off x="4770413" y="2320976"/>
            <a:ext cx="16802351" cy="93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2854" tIns="0" rIns="272854" bIns="0" anchor="ctr"/>
          <a:lstStyle/>
          <a:p>
            <a:pPr defTabSz="1364171"/>
            <a:r>
              <a:rPr lang="en-GB" sz="3600" dirty="0">
                <a:solidFill>
                  <a:srgbClr val="283C44"/>
                </a:solidFill>
                <a:cs typeface="Tahoma" pitchFamily="34" charset="0"/>
              </a:rPr>
              <a:t>N. Surname</a:t>
            </a:r>
            <a:r>
              <a:rPr lang="en-GB" sz="3600" baseline="30000" dirty="0">
                <a:solidFill>
                  <a:srgbClr val="283C44"/>
                </a:solidFill>
                <a:cs typeface="Tahoma" pitchFamily="34" charset="0"/>
              </a:rPr>
              <a:t>1</a:t>
            </a:r>
            <a:r>
              <a:rPr lang="en-GB" sz="3600" dirty="0">
                <a:solidFill>
                  <a:srgbClr val="283C44"/>
                </a:solidFill>
                <a:cs typeface="Tahoma" pitchFamily="34" charset="0"/>
              </a:rPr>
              <a:t>, N. Surname</a:t>
            </a:r>
            <a:r>
              <a:rPr lang="en-GB" sz="3600" baseline="30000" dirty="0">
                <a:solidFill>
                  <a:srgbClr val="283C44"/>
                </a:solidFill>
                <a:cs typeface="Tahoma" pitchFamily="34" charset="0"/>
              </a:rPr>
              <a:t>1</a:t>
            </a:r>
            <a:r>
              <a:rPr lang="en-GB" sz="3600" dirty="0">
                <a:solidFill>
                  <a:srgbClr val="283C44"/>
                </a:solidFill>
                <a:cs typeface="Tahoma" pitchFamily="34" charset="0"/>
              </a:rPr>
              <a:t>, N. Surname</a:t>
            </a:r>
            <a:r>
              <a:rPr lang="en-GB" sz="3600" baseline="30000" dirty="0">
                <a:solidFill>
                  <a:srgbClr val="283C44"/>
                </a:solidFill>
                <a:cs typeface="Tahoma" pitchFamily="34" charset="0"/>
              </a:rPr>
              <a:t>2</a:t>
            </a:r>
            <a:r>
              <a:rPr lang="en-GB" sz="3600" dirty="0">
                <a:solidFill>
                  <a:srgbClr val="283C44"/>
                </a:solidFill>
                <a:cs typeface="Tahoma" pitchFamily="34" charset="0"/>
              </a:rPr>
              <a:t>, N. Surname</a:t>
            </a:r>
            <a:r>
              <a:rPr lang="en-GB" sz="3600" baseline="30000" dirty="0">
                <a:solidFill>
                  <a:srgbClr val="283C44"/>
                </a:solidFill>
                <a:cs typeface="Tahoma" pitchFamily="34" charset="0"/>
              </a:rPr>
              <a:t>3</a:t>
            </a: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4673918" y="2464992"/>
            <a:ext cx="4993039" cy="165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2854" tIns="0" rIns="272854" bIns="0" anchor="ctr"/>
          <a:lstStyle/>
          <a:p>
            <a:pPr defTabSz="1364171"/>
            <a:r>
              <a:rPr lang="en-GB" sz="2000" b="1" baseline="30000" dirty="0">
                <a:solidFill>
                  <a:srgbClr val="808080"/>
                </a:solidFill>
                <a:cs typeface="Tahoma" pitchFamily="34" charset="0"/>
              </a:rPr>
              <a:t>1</a:t>
            </a:r>
            <a:r>
              <a:rPr lang="en-GB" sz="2000" b="1" dirty="0">
                <a:solidFill>
                  <a:srgbClr val="808080"/>
                </a:solidFill>
                <a:cs typeface="Tahoma" pitchFamily="34" charset="0"/>
              </a:rPr>
              <a:t> Affiliation </a:t>
            </a:r>
            <a:r>
              <a:rPr lang="en-GB" sz="2000" b="1" dirty="0" smtClean="0">
                <a:solidFill>
                  <a:srgbClr val="808080"/>
                </a:solidFill>
                <a:cs typeface="Tahoma" pitchFamily="34" charset="0"/>
              </a:rPr>
              <a:t>1, </a:t>
            </a:r>
            <a:r>
              <a:rPr lang="en-GB" sz="2000" b="1" baseline="30000" dirty="0" smtClean="0">
                <a:solidFill>
                  <a:srgbClr val="808080"/>
                </a:solidFill>
                <a:cs typeface="Tahoma" pitchFamily="34" charset="0"/>
              </a:rPr>
              <a:t>2</a:t>
            </a:r>
            <a:r>
              <a:rPr lang="en-GB" sz="2000" b="1" dirty="0" smtClean="0">
                <a:solidFill>
                  <a:srgbClr val="808080"/>
                </a:solidFill>
                <a:cs typeface="Tahoma" pitchFamily="34" charset="0"/>
              </a:rPr>
              <a:t> </a:t>
            </a:r>
            <a:r>
              <a:rPr lang="en-GB" sz="2000" b="1" dirty="0">
                <a:solidFill>
                  <a:srgbClr val="808080"/>
                </a:solidFill>
                <a:cs typeface="Tahoma" pitchFamily="34" charset="0"/>
              </a:rPr>
              <a:t>Affiliation </a:t>
            </a:r>
            <a:r>
              <a:rPr lang="en-GB" sz="2000" b="1" dirty="0" smtClean="0">
                <a:solidFill>
                  <a:srgbClr val="808080"/>
                </a:solidFill>
                <a:cs typeface="Tahoma" pitchFamily="34" charset="0"/>
              </a:rPr>
              <a:t>2, </a:t>
            </a:r>
            <a:r>
              <a:rPr lang="en-GB" sz="2000" b="1" baseline="30000" dirty="0" smtClean="0">
                <a:solidFill>
                  <a:srgbClr val="808080"/>
                </a:solidFill>
                <a:cs typeface="Tahoma" pitchFamily="34" charset="0"/>
              </a:rPr>
              <a:t>3</a:t>
            </a:r>
            <a:r>
              <a:rPr lang="en-GB" sz="2000" b="1" dirty="0" smtClean="0">
                <a:solidFill>
                  <a:srgbClr val="808080"/>
                </a:solidFill>
                <a:cs typeface="Tahoma" pitchFamily="34" charset="0"/>
              </a:rPr>
              <a:t> </a:t>
            </a:r>
            <a:r>
              <a:rPr lang="en-GB" sz="2000" b="1" dirty="0">
                <a:solidFill>
                  <a:srgbClr val="808080"/>
                </a:solidFill>
                <a:cs typeface="Tahoma" pitchFamily="34" charset="0"/>
              </a:rPr>
              <a:t>Affiliation 3</a:t>
            </a:r>
            <a:endParaRPr lang="en-GB" sz="2000" b="1" baseline="30000" dirty="0">
              <a:solidFill>
                <a:srgbClr val="808080"/>
              </a:solidFill>
              <a:cs typeface="Tahoma" pitchFamily="34" charset="0"/>
            </a:endParaRPr>
          </a:p>
        </p:txBody>
      </p:sp>
      <p:graphicFrame>
        <p:nvGraphicFramePr>
          <p:cNvPr id="15" name="14 Gráfico"/>
          <p:cNvGraphicFramePr/>
          <p:nvPr>
            <p:extLst>
              <p:ext uri="{D42A27DB-BD31-4B8C-83A1-F6EECF244321}">
                <p14:modId xmlns:p14="http://schemas.microsoft.com/office/powerpoint/2010/main" val="1787615889"/>
              </p:ext>
            </p:extLst>
          </p:nvPr>
        </p:nvGraphicFramePr>
        <p:xfrm>
          <a:off x="633498" y="15210408"/>
          <a:ext cx="8601411" cy="482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itle 1"/>
          <p:cNvSpPr>
            <a:spLocks/>
          </p:cNvSpPr>
          <p:nvPr/>
        </p:nvSpPr>
        <p:spPr bwMode="auto">
          <a:xfrm>
            <a:off x="413929" y="9233744"/>
            <a:ext cx="8820980" cy="316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2854" tIns="0" rIns="272854" bIns="0" anchor="t"/>
          <a:lstStyle/>
          <a:p>
            <a:pPr algn="just">
              <a:lnSpc>
                <a:spcPct val="120000"/>
              </a:lnSpc>
            </a:pPr>
            <a:r>
              <a:rPr lang="es-ES" sz="2000" dirty="0" err="1" smtClean="0"/>
              <a:t>Aliquam</a:t>
            </a:r>
            <a:r>
              <a:rPr lang="es-ES" sz="2000" dirty="0" smtClean="0"/>
              <a:t> </a:t>
            </a:r>
            <a:r>
              <a:rPr lang="es-ES" sz="2000" dirty="0" err="1" smtClean="0"/>
              <a:t>ac</a:t>
            </a:r>
            <a:r>
              <a:rPr lang="es-ES" sz="2000" dirty="0" smtClean="0"/>
              <a:t> </a:t>
            </a:r>
            <a:r>
              <a:rPr lang="es-ES" sz="2000" dirty="0" err="1" smtClean="0"/>
              <a:t>velit</a:t>
            </a:r>
            <a:r>
              <a:rPr lang="es-ES" sz="2000" dirty="0" smtClean="0"/>
              <a:t> a leo porta </a:t>
            </a:r>
            <a:r>
              <a:rPr lang="es-ES" sz="2000" dirty="0" err="1" smtClean="0"/>
              <a:t>porta</a:t>
            </a:r>
            <a:r>
              <a:rPr lang="es-ES" sz="2000" dirty="0" smtClean="0"/>
              <a:t> ut sed </a:t>
            </a:r>
            <a:r>
              <a:rPr lang="es-ES" sz="2000" dirty="0" err="1" smtClean="0"/>
              <a:t>ligula</a:t>
            </a:r>
            <a:r>
              <a:rPr lang="es-ES" sz="2000" dirty="0" smtClean="0"/>
              <a:t>. Nunc in ante </a:t>
            </a:r>
            <a:r>
              <a:rPr lang="es-ES" sz="2000" dirty="0" err="1" smtClean="0"/>
              <a:t>turpis</a:t>
            </a:r>
            <a:r>
              <a:rPr lang="es-ES" sz="2000" dirty="0" smtClean="0"/>
              <a:t>. </a:t>
            </a:r>
            <a:r>
              <a:rPr lang="es-ES" sz="2000" dirty="0" err="1" smtClean="0"/>
              <a:t>Maecenas</a:t>
            </a:r>
            <a:r>
              <a:rPr lang="es-ES" sz="2000" dirty="0" smtClean="0"/>
              <a:t> </a:t>
            </a:r>
            <a:r>
              <a:rPr lang="es-ES" sz="2000" dirty="0" err="1" smtClean="0"/>
              <a:t>sit</a:t>
            </a:r>
            <a:r>
              <a:rPr lang="es-ES" sz="2000" dirty="0" smtClean="0"/>
              <a:t> </a:t>
            </a:r>
            <a:r>
              <a:rPr lang="es-ES" sz="2000" dirty="0" err="1" smtClean="0"/>
              <a:t>amet</a:t>
            </a:r>
            <a:r>
              <a:rPr lang="es-ES" sz="2000" dirty="0" smtClean="0"/>
              <a:t> </a:t>
            </a:r>
            <a:r>
              <a:rPr lang="es-ES" sz="2000" dirty="0" err="1" smtClean="0"/>
              <a:t>dictum</a:t>
            </a:r>
            <a:r>
              <a:rPr lang="es-ES" sz="2000" dirty="0" smtClean="0"/>
              <a:t> </a:t>
            </a:r>
            <a:r>
              <a:rPr lang="es-ES" sz="2000" dirty="0" err="1" smtClean="0"/>
              <a:t>tellus</a:t>
            </a:r>
            <a:r>
              <a:rPr lang="es-ES" sz="2000" dirty="0" smtClean="0"/>
              <a:t>, in </a:t>
            </a:r>
            <a:r>
              <a:rPr lang="es-ES" sz="2000" dirty="0" err="1" smtClean="0"/>
              <a:t>tempor</a:t>
            </a:r>
            <a:r>
              <a:rPr lang="es-ES" sz="2000" dirty="0" smtClean="0"/>
              <a:t> magna. Sed lacinia </a:t>
            </a:r>
            <a:r>
              <a:rPr lang="es-ES" sz="2000" dirty="0" err="1" smtClean="0"/>
              <a:t>elit</a:t>
            </a:r>
            <a:r>
              <a:rPr lang="es-ES" sz="2000" dirty="0" smtClean="0"/>
              <a:t> </a:t>
            </a:r>
            <a:r>
              <a:rPr lang="es-ES" sz="2000" dirty="0" err="1" smtClean="0"/>
              <a:t>neque</a:t>
            </a:r>
            <a:r>
              <a:rPr lang="es-ES" sz="2000" dirty="0" smtClean="0"/>
              <a:t>, </a:t>
            </a:r>
            <a:r>
              <a:rPr lang="es-ES" sz="2000" dirty="0" err="1" smtClean="0"/>
              <a:t>quis</a:t>
            </a:r>
            <a:r>
              <a:rPr lang="es-ES" sz="2000" dirty="0" smtClean="0"/>
              <a:t> </a:t>
            </a:r>
            <a:r>
              <a:rPr lang="es-ES" sz="2000" dirty="0" err="1" smtClean="0"/>
              <a:t>tempus</a:t>
            </a:r>
            <a:r>
              <a:rPr lang="es-ES" sz="2000" dirty="0" smtClean="0"/>
              <a:t> </a:t>
            </a:r>
            <a:r>
              <a:rPr lang="es-ES" sz="2000" dirty="0" err="1" smtClean="0"/>
              <a:t>augue</a:t>
            </a:r>
            <a:r>
              <a:rPr lang="es-ES" sz="2000" dirty="0" smtClean="0"/>
              <a:t> </a:t>
            </a:r>
            <a:r>
              <a:rPr lang="es-ES" sz="2000" dirty="0" err="1" smtClean="0"/>
              <a:t>suscipit</a:t>
            </a:r>
            <a:r>
              <a:rPr lang="es-ES" sz="2000" dirty="0" smtClean="0"/>
              <a:t> ut. </a:t>
            </a:r>
            <a:r>
              <a:rPr lang="es-ES" sz="2000" dirty="0" err="1" smtClean="0"/>
              <a:t>Duis</a:t>
            </a:r>
            <a:r>
              <a:rPr lang="es-ES" sz="2000" dirty="0" smtClean="0"/>
              <a:t> </a:t>
            </a:r>
            <a:r>
              <a:rPr lang="es-ES" sz="2000" dirty="0" err="1" smtClean="0"/>
              <a:t>rhoncus</a:t>
            </a:r>
            <a:r>
              <a:rPr lang="es-ES" sz="2000" dirty="0" smtClean="0"/>
              <a:t> </a:t>
            </a:r>
            <a:r>
              <a:rPr lang="es-ES" sz="2000" dirty="0" err="1" smtClean="0"/>
              <a:t>est</a:t>
            </a:r>
            <a:r>
              <a:rPr lang="es-ES" sz="2000" dirty="0" smtClean="0"/>
              <a:t> at </a:t>
            </a:r>
            <a:r>
              <a:rPr lang="es-ES" sz="2000" dirty="0" err="1" smtClean="0"/>
              <a:t>feugiat</a:t>
            </a:r>
            <a:r>
              <a:rPr lang="es-ES" sz="2000" dirty="0" smtClean="0"/>
              <a:t> </a:t>
            </a:r>
            <a:r>
              <a:rPr lang="es-ES" sz="2000" dirty="0" err="1" smtClean="0"/>
              <a:t>tristique</a:t>
            </a:r>
            <a:r>
              <a:rPr lang="es-ES" sz="2000" dirty="0" smtClean="0"/>
              <a:t>. Sed at eros justo. </a:t>
            </a:r>
            <a:r>
              <a:rPr lang="es-ES" sz="2000" dirty="0" err="1" smtClean="0"/>
              <a:t>Interdum</a:t>
            </a:r>
            <a:r>
              <a:rPr lang="es-ES" sz="2000" dirty="0" smtClean="0"/>
              <a:t> et </a:t>
            </a:r>
            <a:r>
              <a:rPr lang="es-ES" sz="2000" dirty="0" err="1" smtClean="0"/>
              <a:t>malesuada</a:t>
            </a:r>
            <a:r>
              <a:rPr lang="es-ES" sz="2000" dirty="0" smtClean="0"/>
              <a:t> </a:t>
            </a:r>
            <a:r>
              <a:rPr lang="es-ES" sz="2000" dirty="0" err="1" smtClean="0"/>
              <a:t>fames</a:t>
            </a:r>
            <a:r>
              <a:rPr lang="es-ES" sz="2000" dirty="0" smtClean="0"/>
              <a:t> </a:t>
            </a:r>
            <a:r>
              <a:rPr lang="es-ES" sz="2000" dirty="0" err="1" smtClean="0"/>
              <a:t>ac</a:t>
            </a:r>
            <a:r>
              <a:rPr lang="es-ES" sz="2000" dirty="0" smtClean="0"/>
              <a:t> ante </a:t>
            </a:r>
            <a:r>
              <a:rPr lang="es-ES" sz="2000" dirty="0" err="1" smtClean="0"/>
              <a:t>ipsum</a:t>
            </a:r>
            <a:r>
              <a:rPr lang="es-ES" sz="2000" dirty="0" smtClean="0"/>
              <a:t> </a:t>
            </a:r>
            <a:r>
              <a:rPr lang="es-ES" sz="2000" dirty="0" err="1" smtClean="0"/>
              <a:t>primis</a:t>
            </a:r>
            <a:r>
              <a:rPr lang="es-ES" sz="2000" dirty="0" smtClean="0"/>
              <a:t> in </a:t>
            </a:r>
            <a:r>
              <a:rPr lang="es-ES" sz="2000" dirty="0" err="1" smtClean="0"/>
              <a:t>faucibus</a:t>
            </a:r>
            <a:r>
              <a:rPr lang="es-ES" sz="2000" dirty="0" smtClean="0"/>
              <a:t>. Nunc sed </a:t>
            </a:r>
            <a:r>
              <a:rPr lang="es-ES" sz="2000" dirty="0" err="1" smtClean="0"/>
              <a:t>ullamcorper</a:t>
            </a:r>
            <a:r>
              <a:rPr lang="es-ES" sz="2000" dirty="0" smtClean="0"/>
              <a:t> </a:t>
            </a:r>
            <a:r>
              <a:rPr lang="es-ES" sz="2000" dirty="0" err="1" smtClean="0"/>
              <a:t>massa</a:t>
            </a:r>
            <a:r>
              <a:rPr lang="es-ES" sz="2000" dirty="0" smtClean="0"/>
              <a:t>. </a:t>
            </a:r>
            <a:r>
              <a:rPr lang="es-ES" sz="2000" dirty="0" err="1" smtClean="0"/>
              <a:t>Proin</a:t>
            </a:r>
            <a:r>
              <a:rPr lang="es-ES" sz="2000" dirty="0" smtClean="0"/>
              <a:t> a </a:t>
            </a:r>
            <a:r>
              <a:rPr lang="es-ES" sz="2000" dirty="0" err="1" smtClean="0"/>
              <a:t>suscipit</a:t>
            </a:r>
            <a:r>
              <a:rPr lang="es-ES" sz="2000" dirty="0" smtClean="0"/>
              <a:t> </a:t>
            </a:r>
            <a:r>
              <a:rPr lang="es-ES" sz="2000" dirty="0" err="1" smtClean="0"/>
              <a:t>erat</a:t>
            </a:r>
            <a:r>
              <a:rPr lang="es-ES" sz="2000" dirty="0" smtClean="0"/>
              <a:t>. </a:t>
            </a:r>
            <a:r>
              <a:rPr lang="es-ES" sz="2000" dirty="0" err="1" smtClean="0"/>
              <a:t>Vivamus</a:t>
            </a:r>
            <a:r>
              <a:rPr lang="es-ES" sz="2000" dirty="0" smtClean="0"/>
              <a:t> </a:t>
            </a:r>
            <a:r>
              <a:rPr lang="es-ES" sz="2000" dirty="0" err="1" smtClean="0"/>
              <a:t>lectus</a:t>
            </a:r>
            <a:r>
              <a:rPr lang="es-ES" sz="2000" dirty="0" smtClean="0"/>
              <a:t> </a:t>
            </a:r>
            <a:r>
              <a:rPr lang="es-ES" sz="2000" dirty="0" err="1" smtClean="0"/>
              <a:t>nulla</a:t>
            </a:r>
            <a:r>
              <a:rPr lang="es-ES" sz="2000" dirty="0" smtClean="0"/>
              <a:t>, </a:t>
            </a:r>
            <a:r>
              <a:rPr lang="es-ES" sz="2000" dirty="0" err="1" smtClean="0"/>
              <a:t>tempus</a:t>
            </a:r>
            <a:r>
              <a:rPr lang="es-ES" sz="2000" dirty="0" smtClean="0"/>
              <a:t> </a:t>
            </a:r>
            <a:r>
              <a:rPr lang="es-ES" sz="2000" dirty="0" err="1" smtClean="0"/>
              <a:t>ac</a:t>
            </a:r>
            <a:r>
              <a:rPr lang="es-ES" sz="2000" dirty="0" smtClean="0"/>
              <a:t> urna </a:t>
            </a:r>
            <a:r>
              <a:rPr lang="es-ES" sz="2000" dirty="0" err="1" smtClean="0"/>
              <a:t>ac</a:t>
            </a:r>
            <a:r>
              <a:rPr lang="es-ES" sz="2000" dirty="0" smtClean="0"/>
              <a:t>, </a:t>
            </a:r>
            <a:r>
              <a:rPr lang="es-ES" sz="2000" dirty="0" err="1" smtClean="0"/>
              <a:t>rutrum</a:t>
            </a:r>
            <a:r>
              <a:rPr lang="es-ES" sz="2000" dirty="0" smtClean="0"/>
              <a:t> </a:t>
            </a:r>
            <a:r>
              <a:rPr lang="es-ES" sz="2000" dirty="0" err="1" smtClean="0"/>
              <a:t>tristique</a:t>
            </a:r>
            <a:r>
              <a:rPr lang="es-ES" sz="2000" dirty="0" smtClean="0"/>
              <a:t> </a:t>
            </a:r>
            <a:r>
              <a:rPr lang="es-ES" sz="2000" dirty="0" err="1" smtClean="0"/>
              <a:t>lacus</a:t>
            </a:r>
            <a:r>
              <a:rPr lang="es-ES" sz="2000" dirty="0" smtClean="0"/>
              <a:t>. </a:t>
            </a:r>
          </a:p>
        </p:txBody>
      </p:sp>
      <p:pic>
        <p:nvPicPr>
          <p:cNvPr id="18" name="17 Imagen" descr="falls-river-towards-sheep-fal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05122" y="4409208"/>
            <a:ext cx="8634843" cy="6476132"/>
          </a:xfrm>
          <a:prstGeom prst="rect">
            <a:avLst/>
          </a:prstGeom>
        </p:spPr>
      </p:pic>
      <p:sp>
        <p:nvSpPr>
          <p:cNvPr id="21" name="Title 1"/>
          <p:cNvSpPr>
            <a:spLocks/>
          </p:cNvSpPr>
          <p:nvPr/>
        </p:nvSpPr>
        <p:spPr bwMode="auto">
          <a:xfrm>
            <a:off x="9581494" y="11553995"/>
            <a:ext cx="9086463" cy="70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2854" tIns="69732" rIns="272854" bIns="69732" anchor="ctr"/>
          <a:lstStyle/>
          <a:p>
            <a:pPr defTabSz="1364171"/>
            <a:r>
              <a:rPr lang="en-GB" sz="3700" b="1" dirty="0" smtClean="0">
                <a:solidFill>
                  <a:srgbClr val="00B8ED"/>
                </a:solidFill>
                <a:cs typeface="Tahoma" pitchFamily="34" charset="0"/>
              </a:rPr>
              <a:t>Results &amp; Discussion</a:t>
            </a:r>
            <a:endParaRPr lang="en-GB" sz="3700" b="1" dirty="0">
              <a:solidFill>
                <a:srgbClr val="00B8ED"/>
              </a:solidFill>
              <a:cs typeface="Tahoma" pitchFamily="34" charset="0"/>
            </a:endParaRPr>
          </a:p>
        </p:txBody>
      </p:sp>
      <p:sp>
        <p:nvSpPr>
          <p:cNvPr id="22" name="Title 1"/>
          <p:cNvSpPr>
            <a:spLocks/>
          </p:cNvSpPr>
          <p:nvPr/>
        </p:nvSpPr>
        <p:spPr bwMode="auto">
          <a:xfrm>
            <a:off x="9581494" y="12163608"/>
            <a:ext cx="9086463" cy="59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2854" tIns="69732" rIns="272854" bIns="69732" anchor="ctr"/>
          <a:lstStyle/>
          <a:p>
            <a:pPr defTabSz="1364171"/>
            <a:r>
              <a:rPr lang="en-GB" sz="3300" b="1" dirty="0" smtClean="0">
                <a:solidFill>
                  <a:srgbClr val="8FBF21"/>
                </a:solidFill>
                <a:cs typeface="Tahoma" pitchFamily="34" charset="0"/>
              </a:rPr>
              <a:t>Result 1: first experiment. Laboratory tests</a:t>
            </a:r>
            <a:endParaRPr lang="en-GB" sz="3300" b="1" dirty="0">
              <a:solidFill>
                <a:srgbClr val="8FBF21"/>
              </a:solidFill>
              <a:cs typeface="Tahoma" pitchFamily="34" charset="0"/>
            </a:endParaRPr>
          </a:p>
        </p:txBody>
      </p:sp>
      <p:sp>
        <p:nvSpPr>
          <p:cNvPr id="23" name="Title 1"/>
          <p:cNvSpPr>
            <a:spLocks/>
          </p:cNvSpPr>
          <p:nvPr/>
        </p:nvSpPr>
        <p:spPr bwMode="auto">
          <a:xfrm>
            <a:off x="9624215" y="12762136"/>
            <a:ext cx="947579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2854" tIns="0" rIns="272854" bIns="0" anchor="t"/>
          <a:lstStyle/>
          <a:p>
            <a:pPr algn="just" defTabSz="1364171">
              <a:lnSpc>
                <a:spcPct val="120000"/>
              </a:lnSpc>
            </a:pPr>
            <a:r>
              <a:rPr lang="es-ES" sz="2000" dirty="0" err="1" smtClean="0"/>
              <a:t>Lorem</a:t>
            </a:r>
            <a:r>
              <a:rPr lang="es-ES" sz="2000" dirty="0" smtClean="0"/>
              <a:t> </a:t>
            </a:r>
            <a:r>
              <a:rPr lang="es-ES" sz="2000" dirty="0" err="1" smtClean="0"/>
              <a:t>ipsum</a:t>
            </a:r>
            <a:r>
              <a:rPr lang="es-ES" sz="2000" dirty="0" smtClean="0"/>
              <a:t> dolor </a:t>
            </a:r>
            <a:r>
              <a:rPr lang="es-ES" sz="2000" dirty="0" err="1" smtClean="0"/>
              <a:t>sit</a:t>
            </a:r>
            <a:r>
              <a:rPr lang="es-ES" sz="2000" dirty="0" smtClean="0"/>
              <a:t> </a:t>
            </a:r>
            <a:r>
              <a:rPr lang="es-ES" sz="2000" dirty="0" err="1" smtClean="0"/>
              <a:t>amet</a:t>
            </a:r>
            <a:r>
              <a:rPr lang="es-ES" sz="2000" dirty="0" smtClean="0"/>
              <a:t>, </a:t>
            </a:r>
            <a:r>
              <a:rPr lang="es-ES" sz="2000" dirty="0" err="1" smtClean="0"/>
              <a:t>consectetur</a:t>
            </a:r>
            <a:r>
              <a:rPr lang="es-ES" sz="2000" dirty="0" smtClean="0"/>
              <a:t> </a:t>
            </a:r>
            <a:r>
              <a:rPr lang="es-ES" sz="2000" dirty="0" err="1" smtClean="0"/>
              <a:t>adipiscing</a:t>
            </a:r>
            <a:r>
              <a:rPr lang="es-ES" sz="2000" dirty="0" smtClean="0"/>
              <a:t> </a:t>
            </a:r>
            <a:r>
              <a:rPr lang="es-ES" sz="2000" dirty="0" err="1" smtClean="0"/>
              <a:t>elit</a:t>
            </a:r>
            <a:r>
              <a:rPr lang="es-ES" sz="2000" dirty="0" smtClean="0"/>
              <a:t>. </a:t>
            </a:r>
            <a:r>
              <a:rPr lang="es-ES" sz="2000" dirty="0" err="1" smtClean="0"/>
              <a:t>Mauris</a:t>
            </a:r>
            <a:r>
              <a:rPr lang="es-ES" sz="2000" dirty="0" smtClean="0"/>
              <a:t> </a:t>
            </a:r>
            <a:r>
              <a:rPr lang="es-ES" sz="2000" dirty="0" err="1" smtClean="0"/>
              <a:t>aliquam</a:t>
            </a:r>
            <a:r>
              <a:rPr lang="es-ES" sz="2000" dirty="0" smtClean="0"/>
              <a:t> nunc </a:t>
            </a:r>
            <a:r>
              <a:rPr lang="es-ES" sz="2000" dirty="0" err="1" smtClean="0"/>
              <a:t>placerat</a:t>
            </a:r>
            <a:r>
              <a:rPr lang="es-ES" sz="2000" dirty="0" smtClean="0"/>
              <a:t> </a:t>
            </a:r>
            <a:r>
              <a:rPr lang="es-ES" sz="2000" dirty="0" err="1" smtClean="0"/>
              <a:t>bibendum</a:t>
            </a:r>
            <a:r>
              <a:rPr lang="es-ES" sz="2000" dirty="0" smtClean="0"/>
              <a:t> </a:t>
            </a:r>
            <a:r>
              <a:rPr lang="es-ES" sz="2000" dirty="0" err="1" smtClean="0"/>
              <a:t>volutpat</a:t>
            </a:r>
            <a:r>
              <a:rPr lang="es-ES" sz="2000" dirty="0" smtClean="0"/>
              <a:t>. </a:t>
            </a:r>
            <a:r>
              <a:rPr lang="es-ES" sz="2000" dirty="0" err="1" smtClean="0"/>
              <a:t>Fusce</a:t>
            </a:r>
            <a:r>
              <a:rPr lang="es-ES" sz="2000" dirty="0" smtClean="0"/>
              <a:t> non nunc a </a:t>
            </a:r>
            <a:r>
              <a:rPr lang="es-ES" sz="2000" dirty="0" err="1" smtClean="0"/>
              <a:t>velit</a:t>
            </a:r>
            <a:r>
              <a:rPr lang="es-ES" sz="2000" dirty="0" smtClean="0"/>
              <a:t> </a:t>
            </a:r>
            <a:r>
              <a:rPr lang="es-ES" sz="2000" dirty="0" err="1" smtClean="0"/>
              <a:t>fermentum</a:t>
            </a:r>
            <a:r>
              <a:rPr lang="es-ES" sz="2000" dirty="0" smtClean="0"/>
              <a:t> </a:t>
            </a:r>
            <a:r>
              <a:rPr lang="es-ES" sz="2000" dirty="0" err="1" smtClean="0"/>
              <a:t>malesuada</a:t>
            </a:r>
            <a:r>
              <a:rPr lang="es-ES" sz="2000" dirty="0" smtClean="0"/>
              <a:t> </a:t>
            </a:r>
            <a:r>
              <a:rPr lang="es-ES" sz="2000" dirty="0" err="1" smtClean="0"/>
              <a:t>sit</a:t>
            </a:r>
            <a:r>
              <a:rPr lang="es-ES" sz="2000" dirty="0" smtClean="0"/>
              <a:t> </a:t>
            </a:r>
            <a:r>
              <a:rPr lang="es-ES" sz="2000" dirty="0" err="1" smtClean="0"/>
              <a:t>amet</a:t>
            </a:r>
            <a:r>
              <a:rPr lang="es-ES" sz="2000" dirty="0" smtClean="0"/>
              <a:t> </a:t>
            </a:r>
            <a:r>
              <a:rPr lang="es-ES" sz="2000" dirty="0" err="1" smtClean="0"/>
              <a:t>sit</a:t>
            </a:r>
            <a:r>
              <a:rPr lang="es-ES" sz="2000" dirty="0" smtClean="0"/>
              <a:t> </a:t>
            </a:r>
            <a:r>
              <a:rPr lang="es-ES" sz="2000" dirty="0" err="1" smtClean="0"/>
              <a:t>amet</a:t>
            </a:r>
            <a:r>
              <a:rPr lang="es-ES" sz="2000" dirty="0" smtClean="0"/>
              <a:t> </a:t>
            </a:r>
            <a:r>
              <a:rPr lang="es-ES" sz="2000" dirty="0" err="1" smtClean="0"/>
              <a:t>nisl</a:t>
            </a:r>
            <a:r>
              <a:rPr lang="es-ES" sz="2000" dirty="0" smtClean="0"/>
              <a:t>. </a:t>
            </a:r>
            <a:r>
              <a:rPr lang="es-ES" sz="2000" dirty="0" err="1" smtClean="0"/>
              <a:t>Proin</a:t>
            </a:r>
            <a:r>
              <a:rPr lang="es-ES" sz="2000" dirty="0" smtClean="0"/>
              <a:t> </a:t>
            </a:r>
            <a:r>
              <a:rPr lang="es-ES" sz="2000" dirty="0" err="1" smtClean="0"/>
              <a:t>facilisis</a:t>
            </a:r>
            <a:r>
              <a:rPr lang="es-ES" sz="2000" dirty="0" smtClean="0"/>
              <a:t> </a:t>
            </a:r>
            <a:r>
              <a:rPr lang="es-ES" sz="2000" dirty="0" err="1" smtClean="0"/>
              <a:t>sagittis</a:t>
            </a:r>
            <a:r>
              <a:rPr lang="es-ES" sz="2000" dirty="0" smtClean="0"/>
              <a:t> </a:t>
            </a:r>
            <a:r>
              <a:rPr lang="es-ES" sz="2000" dirty="0" err="1" smtClean="0"/>
              <a:t>quam</a:t>
            </a:r>
            <a:r>
              <a:rPr lang="es-ES" sz="2000" dirty="0" smtClean="0"/>
              <a:t> </a:t>
            </a:r>
            <a:r>
              <a:rPr lang="es-ES" sz="2000" dirty="0" err="1" smtClean="0"/>
              <a:t>nec</a:t>
            </a:r>
            <a:r>
              <a:rPr lang="es-ES" sz="2000" dirty="0" smtClean="0"/>
              <a:t> </a:t>
            </a:r>
            <a:r>
              <a:rPr lang="es-ES" sz="2000" dirty="0" err="1" smtClean="0"/>
              <a:t>tincidunt</a:t>
            </a:r>
            <a:r>
              <a:rPr lang="es-ES" sz="2000" dirty="0" smtClean="0"/>
              <a:t>. Ut </a:t>
            </a:r>
            <a:r>
              <a:rPr lang="es-ES" sz="2000" dirty="0" err="1" smtClean="0"/>
              <a:t>nec</a:t>
            </a:r>
            <a:r>
              <a:rPr lang="es-ES" sz="2000" dirty="0" smtClean="0"/>
              <a:t> </a:t>
            </a:r>
            <a:r>
              <a:rPr lang="es-ES" sz="2000" dirty="0" err="1" smtClean="0"/>
              <a:t>lorem</a:t>
            </a:r>
            <a:r>
              <a:rPr lang="es-ES" sz="2000" dirty="0" smtClean="0"/>
              <a:t> </a:t>
            </a:r>
            <a:r>
              <a:rPr lang="es-ES" sz="2000" dirty="0" err="1" smtClean="0"/>
              <a:t>quis</a:t>
            </a:r>
            <a:r>
              <a:rPr lang="es-ES" sz="2000" dirty="0" smtClean="0"/>
              <a:t> </a:t>
            </a:r>
            <a:r>
              <a:rPr lang="es-ES" sz="2000" dirty="0" err="1" smtClean="0"/>
              <a:t>dui</a:t>
            </a:r>
            <a:r>
              <a:rPr lang="es-ES" sz="2000" dirty="0" smtClean="0"/>
              <a:t> </a:t>
            </a:r>
            <a:r>
              <a:rPr lang="es-ES" sz="2000" dirty="0" err="1" smtClean="0"/>
              <a:t>rutrum</a:t>
            </a:r>
            <a:r>
              <a:rPr lang="es-ES" sz="2000" dirty="0" smtClean="0"/>
              <a:t> </a:t>
            </a:r>
            <a:r>
              <a:rPr lang="es-ES" sz="2000" dirty="0" err="1" smtClean="0"/>
              <a:t>volutpat</a:t>
            </a:r>
            <a:r>
              <a:rPr lang="es-ES" sz="2000" dirty="0" smtClean="0"/>
              <a:t>. Ut </a:t>
            </a:r>
            <a:r>
              <a:rPr lang="es-ES" sz="2000" dirty="0" err="1" smtClean="0"/>
              <a:t>velit</a:t>
            </a:r>
            <a:r>
              <a:rPr lang="es-ES" sz="2000" dirty="0" smtClean="0"/>
              <a:t> </a:t>
            </a:r>
            <a:r>
              <a:rPr lang="es-ES" sz="2000" dirty="0" err="1" smtClean="0"/>
              <a:t>metus</a:t>
            </a:r>
            <a:r>
              <a:rPr lang="es-ES" sz="2000" dirty="0" smtClean="0"/>
              <a:t>, </a:t>
            </a:r>
            <a:r>
              <a:rPr lang="es-ES" sz="2000" dirty="0" err="1" smtClean="0"/>
              <a:t>tempus</a:t>
            </a:r>
            <a:r>
              <a:rPr lang="es-ES" sz="2000" dirty="0" smtClean="0"/>
              <a:t> a tortor sed, </a:t>
            </a:r>
            <a:r>
              <a:rPr lang="es-ES" sz="2000" dirty="0" err="1" smtClean="0"/>
              <a:t>posuere</a:t>
            </a:r>
            <a:r>
              <a:rPr lang="es-ES" sz="2000" dirty="0" smtClean="0"/>
              <a:t> </a:t>
            </a:r>
            <a:r>
              <a:rPr lang="es-ES" sz="2000" dirty="0" err="1" smtClean="0"/>
              <a:t>lobortis</a:t>
            </a:r>
            <a:r>
              <a:rPr lang="es-ES" sz="2000" dirty="0" smtClean="0"/>
              <a:t> </a:t>
            </a:r>
            <a:r>
              <a:rPr lang="es-ES" sz="2000" dirty="0" err="1" smtClean="0"/>
              <a:t>diam</a:t>
            </a:r>
            <a:r>
              <a:rPr lang="es-ES" sz="2000" dirty="0" smtClean="0"/>
              <a:t>. </a:t>
            </a:r>
            <a:r>
              <a:rPr lang="es-ES" sz="2000" dirty="0" err="1" smtClean="0"/>
              <a:t>Donec</a:t>
            </a:r>
            <a:r>
              <a:rPr lang="es-ES" sz="2000" dirty="0" smtClean="0"/>
              <a:t> </a:t>
            </a:r>
            <a:r>
              <a:rPr lang="es-ES" sz="2000" dirty="0" err="1" smtClean="0"/>
              <a:t>mattis</a:t>
            </a:r>
            <a:r>
              <a:rPr lang="es-ES" sz="2000" dirty="0" smtClean="0"/>
              <a:t> </a:t>
            </a:r>
            <a:r>
              <a:rPr lang="es-ES" sz="2000" dirty="0" err="1" smtClean="0"/>
              <a:t>molestie</a:t>
            </a:r>
            <a:r>
              <a:rPr lang="es-ES" sz="2000" dirty="0" smtClean="0"/>
              <a:t> </a:t>
            </a:r>
            <a:r>
              <a:rPr lang="es-ES" sz="2000" dirty="0" err="1" smtClean="0"/>
              <a:t>sapien</a:t>
            </a:r>
            <a:r>
              <a:rPr lang="es-ES" sz="2000" dirty="0" smtClean="0"/>
              <a:t>, ut </a:t>
            </a:r>
            <a:r>
              <a:rPr lang="es-ES" sz="2000" dirty="0" err="1" smtClean="0"/>
              <a:t>egestas</a:t>
            </a:r>
            <a:r>
              <a:rPr lang="es-ES" sz="2000" dirty="0" smtClean="0"/>
              <a:t> </a:t>
            </a:r>
            <a:r>
              <a:rPr lang="es-ES" sz="2000" dirty="0" err="1" smtClean="0"/>
              <a:t>felis</a:t>
            </a:r>
            <a:r>
              <a:rPr lang="es-ES" sz="2000" dirty="0" smtClean="0"/>
              <a:t> </a:t>
            </a:r>
            <a:r>
              <a:rPr lang="es-ES" sz="2000" dirty="0" err="1" smtClean="0"/>
              <a:t>pellentesque</a:t>
            </a:r>
            <a:r>
              <a:rPr lang="es-ES" sz="2000" dirty="0" smtClean="0"/>
              <a:t> </a:t>
            </a:r>
            <a:r>
              <a:rPr lang="es-ES" sz="2000" dirty="0" err="1" smtClean="0"/>
              <a:t>nec</a:t>
            </a:r>
            <a:r>
              <a:rPr lang="es-ES" sz="2000" dirty="0" smtClean="0"/>
              <a:t>. </a:t>
            </a:r>
            <a:r>
              <a:rPr lang="es-ES" sz="2000" dirty="0" err="1" smtClean="0"/>
              <a:t>Integer</a:t>
            </a:r>
            <a:r>
              <a:rPr lang="es-ES" sz="2000" dirty="0" smtClean="0"/>
              <a:t> </a:t>
            </a:r>
            <a:r>
              <a:rPr lang="es-ES" sz="2000" dirty="0" err="1" smtClean="0"/>
              <a:t>posuere</a:t>
            </a:r>
            <a:r>
              <a:rPr lang="es-ES" sz="2000" dirty="0" smtClean="0"/>
              <a:t> </a:t>
            </a:r>
            <a:r>
              <a:rPr lang="es-ES" sz="2000" dirty="0" err="1" smtClean="0"/>
              <a:t>dictum</a:t>
            </a:r>
            <a:r>
              <a:rPr lang="es-ES" sz="2000" dirty="0" smtClean="0"/>
              <a:t> </a:t>
            </a:r>
            <a:r>
              <a:rPr lang="es-ES" sz="2000" dirty="0" err="1" smtClean="0"/>
              <a:t>est</a:t>
            </a:r>
            <a:r>
              <a:rPr lang="es-ES" sz="2000" dirty="0" smtClean="0"/>
              <a:t> </a:t>
            </a:r>
            <a:r>
              <a:rPr lang="es-ES" sz="2000" dirty="0" err="1" smtClean="0"/>
              <a:t>quis</a:t>
            </a:r>
            <a:r>
              <a:rPr lang="es-ES" sz="2000" dirty="0" smtClean="0"/>
              <a:t> </a:t>
            </a:r>
            <a:r>
              <a:rPr lang="es-ES" sz="2000" dirty="0" err="1" smtClean="0"/>
              <a:t>elementum</a:t>
            </a:r>
            <a:r>
              <a:rPr lang="es-ES" sz="2000" dirty="0" smtClean="0"/>
              <a:t>. </a:t>
            </a:r>
            <a:r>
              <a:rPr lang="es-ES" sz="2000" dirty="0" err="1" smtClean="0"/>
              <a:t>Aliquam</a:t>
            </a:r>
            <a:r>
              <a:rPr lang="es-ES" sz="2000" dirty="0" smtClean="0"/>
              <a:t> </a:t>
            </a:r>
            <a:r>
              <a:rPr lang="es-ES" sz="2000" dirty="0" err="1" smtClean="0"/>
              <a:t>erat</a:t>
            </a:r>
            <a:r>
              <a:rPr lang="es-ES" sz="2000" dirty="0" smtClean="0"/>
              <a:t> </a:t>
            </a:r>
            <a:r>
              <a:rPr lang="es-ES" sz="2000" dirty="0" err="1" smtClean="0"/>
              <a:t>volutpat</a:t>
            </a:r>
            <a:r>
              <a:rPr lang="es-ES" sz="2000" dirty="0" smtClean="0"/>
              <a:t>. Sed </a:t>
            </a:r>
            <a:r>
              <a:rPr lang="es-ES" sz="2000" dirty="0" err="1" smtClean="0"/>
              <a:t>eget</a:t>
            </a:r>
            <a:r>
              <a:rPr lang="es-ES" sz="2000" dirty="0" smtClean="0"/>
              <a:t> </a:t>
            </a:r>
            <a:r>
              <a:rPr lang="es-ES" sz="2000" dirty="0" err="1" smtClean="0"/>
              <a:t>suscipit</a:t>
            </a:r>
            <a:r>
              <a:rPr lang="es-ES" sz="2000" dirty="0" smtClean="0"/>
              <a:t> </a:t>
            </a:r>
            <a:r>
              <a:rPr lang="es-ES" sz="2000" dirty="0" err="1" smtClean="0"/>
              <a:t>turpis</a:t>
            </a:r>
            <a:r>
              <a:rPr lang="es-ES" sz="2000" dirty="0" smtClean="0"/>
              <a:t>. </a:t>
            </a:r>
            <a:endParaRPr lang="es-ES_tradnl" sz="2000" dirty="0">
              <a:cs typeface="Tahoma" pitchFamily="34" charset="0"/>
            </a:endParaRPr>
          </a:p>
        </p:txBody>
      </p:sp>
      <p:sp>
        <p:nvSpPr>
          <p:cNvPr id="24" name="Title 1"/>
          <p:cNvSpPr>
            <a:spLocks/>
          </p:cNvSpPr>
          <p:nvPr/>
        </p:nvSpPr>
        <p:spPr bwMode="auto">
          <a:xfrm>
            <a:off x="9624215" y="15642456"/>
            <a:ext cx="9475790" cy="279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2854" tIns="0" rIns="272854" bIns="0" anchor="t"/>
          <a:lstStyle/>
          <a:p>
            <a:pPr algn="just">
              <a:lnSpc>
                <a:spcPct val="120000"/>
              </a:lnSpc>
            </a:pPr>
            <a:r>
              <a:rPr lang="es-ES" sz="2000" dirty="0" err="1" smtClean="0"/>
              <a:t>Aliquam</a:t>
            </a:r>
            <a:r>
              <a:rPr lang="es-ES" sz="2000" dirty="0" smtClean="0"/>
              <a:t> </a:t>
            </a:r>
            <a:r>
              <a:rPr lang="es-ES" sz="2000" dirty="0" err="1" smtClean="0"/>
              <a:t>ac</a:t>
            </a:r>
            <a:r>
              <a:rPr lang="es-ES" sz="2000" dirty="0" smtClean="0"/>
              <a:t> </a:t>
            </a:r>
            <a:r>
              <a:rPr lang="es-ES" sz="2000" dirty="0" err="1" smtClean="0"/>
              <a:t>velit</a:t>
            </a:r>
            <a:r>
              <a:rPr lang="es-ES" sz="2000" dirty="0" smtClean="0"/>
              <a:t> a leo porta </a:t>
            </a:r>
            <a:r>
              <a:rPr lang="es-ES" sz="2000" dirty="0" err="1" smtClean="0"/>
              <a:t>porta</a:t>
            </a:r>
            <a:r>
              <a:rPr lang="es-ES" sz="2000" dirty="0" smtClean="0"/>
              <a:t> ut sed </a:t>
            </a:r>
            <a:r>
              <a:rPr lang="es-ES" sz="2000" dirty="0" err="1" smtClean="0"/>
              <a:t>ligula</a:t>
            </a:r>
            <a:r>
              <a:rPr lang="es-ES" sz="2000" dirty="0" smtClean="0"/>
              <a:t>. Nunc in ante </a:t>
            </a:r>
            <a:r>
              <a:rPr lang="es-ES" sz="2000" dirty="0" err="1" smtClean="0"/>
              <a:t>turpis</a:t>
            </a:r>
            <a:r>
              <a:rPr lang="es-ES" sz="2000" dirty="0" smtClean="0"/>
              <a:t>. </a:t>
            </a:r>
            <a:r>
              <a:rPr lang="es-ES" sz="2000" dirty="0" err="1" smtClean="0"/>
              <a:t>Maecenas</a:t>
            </a:r>
            <a:r>
              <a:rPr lang="es-ES" sz="2000" dirty="0" smtClean="0"/>
              <a:t> </a:t>
            </a:r>
            <a:r>
              <a:rPr lang="es-ES" sz="2000" dirty="0" err="1" smtClean="0"/>
              <a:t>sit</a:t>
            </a:r>
            <a:r>
              <a:rPr lang="es-ES" sz="2000" dirty="0" smtClean="0"/>
              <a:t> </a:t>
            </a:r>
            <a:r>
              <a:rPr lang="es-ES" sz="2000" dirty="0" err="1" smtClean="0"/>
              <a:t>amet</a:t>
            </a:r>
            <a:r>
              <a:rPr lang="es-ES" sz="2000" dirty="0" smtClean="0"/>
              <a:t> </a:t>
            </a:r>
            <a:r>
              <a:rPr lang="es-ES" sz="2000" dirty="0" err="1" smtClean="0"/>
              <a:t>dictum</a:t>
            </a:r>
            <a:r>
              <a:rPr lang="es-ES" sz="2000" dirty="0" smtClean="0"/>
              <a:t> </a:t>
            </a:r>
            <a:r>
              <a:rPr lang="es-ES" sz="2000" dirty="0" err="1" smtClean="0"/>
              <a:t>tellus</a:t>
            </a:r>
            <a:r>
              <a:rPr lang="es-ES" sz="2000" dirty="0" smtClean="0"/>
              <a:t>, in </a:t>
            </a:r>
            <a:r>
              <a:rPr lang="es-ES" sz="2000" dirty="0" err="1" smtClean="0"/>
              <a:t>tempor</a:t>
            </a:r>
            <a:r>
              <a:rPr lang="es-ES" sz="2000" dirty="0" smtClean="0"/>
              <a:t> magna. Sed lacinia </a:t>
            </a:r>
            <a:r>
              <a:rPr lang="es-ES" sz="2000" dirty="0" err="1" smtClean="0"/>
              <a:t>elit</a:t>
            </a:r>
            <a:r>
              <a:rPr lang="es-ES" sz="2000" dirty="0" smtClean="0"/>
              <a:t> </a:t>
            </a:r>
            <a:r>
              <a:rPr lang="es-ES" sz="2000" dirty="0" err="1" smtClean="0"/>
              <a:t>neque</a:t>
            </a:r>
            <a:r>
              <a:rPr lang="es-ES" sz="2000" dirty="0" smtClean="0"/>
              <a:t>, </a:t>
            </a:r>
            <a:r>
              <a:rPr lang="es-ES" sz="2000" dirty="0" err="1" smtClean="0"/>
              <a:t>quis</a:t>
            </a:r>
            <a:r>
              <a:rPr lang="es-ES" sz="2000" dirty="0" smtClean="0"/>
              <a:t> </a:t>
            </a:r>
            <a:r>
              <a:rPr lang="es-ES" sz="2000" dirty="0" err="1" smtClean="0"/>
              <a:t>tempus</a:t>
            </a:r>
            <a:r>
              <a:rPr lang="es-ES" sz="2000" dirty="0" smtClean="0"/>
              <a:t> </a:t>
            </a:r>
            <a:r>
              <a:rPr lang="es-ES" sz="2000" dirty="0" err="1" smtClean="0"/>
              <a:t>augue</a:t>
            </a:r>
            <a:r>
              <a:rPr lang="es-ES" sz="2000" dirty="0" smtClean="0"/>
              <a:t> </a:t>
            </a:r>
            <a:r>
              <a:rPr lang="es-ES" sz="2000" dirty="0" err="1" smtClean="0"/>
              <a:t>suscipit</a:t>
            </a:r>
            <a:r>
              <a:rPr lang="es-ES" sz="2000" dirty="0" smtClean="0"/>
              <a:t> ut. </a:t>
            </a:r>
            <a:r>
              <a:rPr lang="es-ES" sz="2000" dirty="0" err="1" smtClean="0"/>
              <a:t>Duis</a:t>
            </a:r>
            <a:r>
              <a:rPr lang="es-ES" sz="2000" dirty="0" smtClean="0"/>
              <a:t> </a:t>
            </a:r>
            <a:r>
              <a:rPr lang="es-ES" sz="2000" dirty="0" err="1" smtClean="0"/>
              <a:t>rhoncus</a:t>
            </a:r>
            <a:r>
              <a:rPr lang="es-ES" sz="2000" dirty="0" smtClean="0"/>
              <a:t> </a:t>
            </a:r>
            <a:r>
              <a:rPr lang="es-ES" sz="2000" dirty="0" err="1" smtClean="0"/>
              <a:t>est</a:t>
            </a:r>
            <a:r>
              <a:rPr lang="es-ES" sz="2000" dirty="0" smtClean="0"/>
              <a:t> at </a:t>
            </a:r>
            <a:r>
              <a:rPr lang="es-ES" sz="2000" dirty="0" err="1" smtClean="0"/>
              <a:t>feugiat</a:t>
            </a:r>
            <a:r>
              <a:rPr lang="es-ES" sz="2000" dirty="0" smtClean="0"/>
              <a:t> </a:t>
            </a:r>
            <a:r>
              <a:rPr lang="es-ES" sz="2000" dirty="0" err="1" smtClean="0"/>
              <a:t>tristique</a:t>
            </a:r>
            <a:r>
              <a:rPr lang="es-ES" sz="2000" dirty="0" smtClean="0"/>
              <a:t>. Sed at eros justo. </a:t>
            </a:r>
            <a:r>
              <a:rPr lang="es-ES" sz="2000" dirty="0" err="1" smtClean="0"/>
              <a:t>Interdum</a:t>
            </a:r>
            <a:r>
              <a:rPr lang="es-ES" sz="2000" dirty="0" smtClean="0"/>
              <a:t> et </a:t>
            </a:r>
            <a:r>
              <a:rPr lang="es-ES" sz="2000" dirty="0" err="1" smtClean="0"/>
              <a:t>malesuada</a:t>
            </a:r>
            <a:r>
              <a:rPr lang="es-ES" sz="2000" dirty="0" smtClean="0"/>
              <a:t> </a:t>
            </a:r>
            <a:r>
              <a:rPr lang="es-ES" sz="2000" dirty="0" err="1" smtClean="0"/>
              <a:t>fames</a:t>
            </a:r>
            <a:r>
              <a:rPr lang="es-ES" sz="2000" dirty="0" smtClean="0"/>
              <a:t> </a:t>
            </a:r>
            <a:r>
              <a:rPr lang="es-ES" sz="2000" dirty="0" err="1" smtClean="0"/>
              <a:t>ac</a:t>
            </a:r>
            <a:r>
              <a:rPr lang="es-ES" sz="2000" dirty="0" smtClean="0"/>
              <a:t> ante </a:t>
            </a:r>
            <a:r>
              <a:rPr lang="es-ES" sz="2000" dirty="0" err="1" smtClean="0"/>
              <a:t>ipsum</a:t>
            </a:r>
            <a:r>
              <a:rPr lang="es-ES" sz="2000" dirty="0" smtClean="0"/>
              <a:t> </a:t>
            </a:r>
            <a:r>
              <a:rPr lang="es-ES" sz="2000" dirty="0" err="1" smtClean="0"/>
              <a:t>primis</a:t>
            </a:r>
            <a:r>
              <a:rPr lang="es-ES" sz="2000" dirty="0" smtClean="0"/>
              <a:t> in </a:t>
            </a:r>
            <a:r>
              <a:rPr lang="es-ES" sz="2000" dirty="0" err="1" smtClean="0"/>
              <a:t>faucibus</a:t>
            </a:r>
            <a:r>
              <a:rPr lang="es-ES" sz="2000" dirty="0" smtClean="0"/>
              <a:t>. Nunc sed </a:t>
            </a:r>
            <a:r>
              <a:rPr lang="es-ES" sz="2000" dirty="0" err="1" smtClean="0"/>
              <a:t>ullamcorper</a:t>
            </a:r>
            <a:r>
              <a:rPr lang="es-ES" sz="2000" dirty="0" smtClean="0"/>
              <a:t> </a:t>
            </a:r>
            <a:r>
              <a:rPr lang="es-ES" sz="2000" dirty="0" err="1" smtClean="0"/>
              <a:t>massa</a:t>
            </a:r>
            <a:r>
              <a:rPr lang="es-ES" sz="2000" dirty="0" smtClean="0"/>
              <a:t>. </a:t>
            </a:r>
            <a:r>
              <a:rPr lang="es-ES" sz="2000" dirty="0" err="1" smtClean="0"/>
              <a:t>Proin</a:t>
            </a:r>
            <a:r>
              <a:rPr lang="es-ES" sz="2000" dirty="0" smtClean="0"/>
              <a:t> a </a:t>
            </a:r>
            <a:r>
              <a:rPr lang="es-ES" sz="2000" dirty="0" err="1" smtClean="0"/>
              <a:t>suscipit</a:t>
            </a:r>
            <a:r>
              <a:rPr lang="es-ES" sz="2000" dirty="0" smtClean="0"/>
              <a:t> </a:t>
            </a:r>
            <a:r>
              <a:rPr lang="es-ES" sz="2000" dirty="0" err="1" smtClean="0"/>
              <a:t>erat</a:t>
            </a:r>
            <a:r>
              <a:rPr lang="es-ES" sz="2000" dirty="0" smtClean="0"/>
              <a:t>. </a:t>
            </a:r>
            <a:r>
              <a:rPr lang="es-ES" sz="2000" dirty="0" err="1" smtClean="0"/>
              <a:t>Vivamus</a:t>
            </a:r>
            <a:r>
              <a:rPr lang="es-ES" sz="2000" dirty="0" smtClean="0"/>
              <a:t> </a:t>
            </a:r>
            <a:r>
              <a:rPr lang="es-ES" sz="2000" dirty="0" err="1" smtClean="0"/>
              <a:t>lectus</a:t>
            </a:r>
            <a:r>
              <a:rPr lang="es-ES" sz="2000" dirty="0" smtClean="0"/>
              <a:t> </a:t>
            </a:r>
            <a:r>
              <a:rPr lang="es-ES" sz="2000" dirty="0" err="1" smtClean="0"/>
              <a:t>nulla</a:t>
            </a:r>
            <a:r>
              <a:rPr lang="es-ES" sz="2000" dirty="0" smtClean="0"/>
              <a:t>, </a:t>
            </a:r>
            <a:r>
              <a:rPr lang="es-ES" sz="2000" dirty="0" err="1" smtClean="0"/>
              <a:t>tempus</a:t>
            </a:r>
            <a:r>
              <a:rPr lang="es-ES" sz="2000" dirty="0" smtClean="0"/>
              <a:t> </a:t>
            </a:r>
            <a:r>
              <a:rPr lang="es-ES" sz="2000" dirty="0" err="1" smtClean="0"/>
              <a:t>ac</a:t>
            </a:r>
            <a:r>
              <a:rPr lang="es-ES" sz="2000" dirty="0" smtClean="0"/>
              <a:t> urna </a:t>
            </a:r>
            <a:r>
              <a:rPr lang="es-ES" sz="2000" dirty="0" err="1" smtClean="0"/>
              <a:t>ac</a:t>
            </a:r>
            <a:r>
              <a:rPr lang="es-ES" sz="2000" dirty="0" smtClean="0"/>
              <a:t>, </a:t>
            </a:r>
            <a:r>
              <a:rPr lang="es-ES" sz="2000" dirty="0" err="1" smtClean="0"/>
              <a:t>rutrum</a:t>
            </a:r>
            <a:r>
              <a:rPr lang="es-ES" sz="2000" dirty="0" smtClean="0"/>
              <a:t> </a:t>
            </a:r>
            <a:r>
              <a:rPr lang="es-ES" sz="2000" dirty="0" err="1" smtClean="0"/>
              <a:t>tristique</a:t>
            </a:r>
            <a:r>
              <a:rPr lang="es-ES" sz="2000" dirty="0" smtClean="0"/>
              <a:t> </a:t>
            </a:r>
            <a:r>
              <a:rPr lang="es-ES" sz="2000" dirty="0" err="1" smtClean="0"/>
              <a:t>lacus</a:t>
            </a:r>
            <a:r>
              <a:rPr lang="es-ES" sz="2000" dirty="0" smtClean="0"/>
              <a:t>. </a:t>
            </a:r>
            <a:r>
              <a:rPr lang="es-ES" sz="2000" dirty="0" err="1" smtClean="0"/>
              <a:t>Fusce</a:t>
            </a:r>
            <a:r>
              <a:rPr lang="es-ES" sz="2000" dirty="0" smtClean="0"/>
              <a:t> et </a:t>
            </a:r>
            <a:r>
              <a:rPr lang="es-ES" sz="2000" dirty="0" err="1" smtClean="0"/>
              <a:t>vulputate</a:t>
            </a:r>
            <a:r>
              <a:rPr lang="es-ES" sz="2000" dirty="0" smtClean="0"/>
              <a:t> </a:t>
            </a:r>
            <a:r>
              <a:rPr lang="es-ES" sz="2000" dirty="0" err="1" smtClean="0"/>
              <a:t>diam</a:t>
            </a:r>
            <a:r>
              <a:rPr lang="es-ES" sz="2000" dirty="0" smtClean="0"/>
              <a:t>. </a:t>
            </a:r>
            <a:r>
              <a:rPr lang="es-ES" sz="2000" dirty="0" err="1" smtClean="0"/>
              <a:t>Aenean</a:t>
            </a:r>
            <a:r>
              <a:rPr lang="es-ES" sz="2000" dirty="0" smtClean="0"/>
              <a:t> </a:t>
            </a:r>
            <a:r>
              <a:rPr lang="es-ES" sz="2000" dirty="0" err="1" smtClean="0"/>
              <a:t>quis</a:t>
            </a:r>
            <a:r>
              <a:rPr lang="es-ES" sz="2000" dirty="0" smtClean="0"/>
              <a:t> </a:t>
            </a:r>
            <a:r>
              <a:rPr lang="es-ES" sz="2000" dirty="0" err="1" smtClean="0"/>
              <a:t>condimentum</a:t>
            </a:r>
            <a:r>
              <a:rPr lang="es-ES" sz="2000" dirty="0" smtClean="0"/>
              <a:t> libero, in </a:t>
            </a:r>
            <a:r>
              <a:rPr lang="es-ES" sz="2000" dirty="0" err="1" smtClean="0"/>
              <a:t>egestas</a:t>
            </a:r>
            <a:r>
              <a:rPr lang="es-ES" sz="2000" dirty="0" smtClean="0"/>
              <a:t> justo. </a:t>
            </a:r>
            <a:r>
              <a:rPr lang="es-ES" sz="2000" dirty="0" err="1" smtClean="0"/>
              <a:t>Vivamus</a:t>
            </a:r>
            <a:r>
              <a:rPr lang="es-ES" sz="2000" dirty="0" smtClean="0"/>
              <a:t> </a:t>
            </a:r>
            <a:r>
              <a:rPr lang="es-ES" sz="2000" dirty="0" err="1" smtClean="0"/>
              <a:t>velit</a:t>
            </a:r>
            <a:r>
              <a:rPr lang="es-ES" sz="2000" dirty="0" smtClean="0"/>
              <a:t> </a:t>
            </a:r>
            <a:r>
              <a:rPr lang="es-ES" sz="2000" dirty="0" err="1" smtClean="0"/>
              <a:t>enim</a:t>
            </a:r>
            <a:r>
              <a:rPr lang="es-ES" sz="2000" dirty="0" smtClean="0"/>
              <a:t>, </a:t>
            </a:r>
            <a:r>
              <a:rPr lang="es-ES" sz="2000" dirty="0" err="1" smtClean="0"/>
              <a:t>fringilla</a:t>
            </a:r>
            <a:r>
              <a:rPr lang="es-ES" sz="2000" dirty="0" smtClean="0"/>
              <a:t> at </a:t>
            </a:r>
            <a:r>
              <a:rPr lang="es-ES" sz="2000" dirty="0" err="1" smtClean="0"/>
              <a:t>metus</a:t>
            </a:r>
            <a:r>
              <a:rPr lang="es-ES" sz="2000" dirty="0" smtClean="0"/>
              <a:t> </a:t>
            </a:r>
            <a:r>
              <a:rPr lang="es-ES" sz="2000" dirty="0" err="1" smtClean="0"/>
              <a:t>ac</a:t>
            </a:r>
            <a:r>
              <a:rPr lang="es-ES" sz="2000" dirty="0" smtClean="0"/>
              <a:t>, porta </a:t>
            </a:r>
            <a:r>
              <a:rPr lang="es-ES" sz="2000" dirty="0" err="1" smtClean="0"/>
              <a:t>adipiscing</a:t>
            </a:r>
            <a:r>
              <a:rPr lang="es-ES" sz="2000" dirty="0" smtClean="0"/>
              <a:t> mi. </a:t>
            </a:r>
            <a:r>
              <a:rPr lang="es-ES" sz="2000" dirty="0" err="1" smtClean="0"/>
              <a:t>Curabitur</a:t>
            </a:r>
            <a:r>
              <a:rPr lang="es-ES" sz="2000" dirty="0" smtClean="0"/>
              <a:t> porta nunc id </a:t>
            </a:r>
            <a:r>
              <a:rPr lang="es-ES" sz="2000" dirty="0" err="1" smtClean="0"/>
              <a:t>suscipit</a:t>
            </a:r>
            <a:r>
              <a:rPr lang="es-ES" sz="2000" dirty="0" smtClean="0"/>
              <a:t> </a:t>
            </a:r>
            <a:r>
              <a:rPr lang="es-ES" sz="2000" dirty="0" err="1" smtClean="0"/>
              <a:t>malesuada</a:t>
            </a:r>
            <a:r>
              <a:rPr lang="es-ES" sz="20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s-ES" sz="2000" dirty="0" smtClean="0"/>
              <a:t/>
            </a:r>
            <a:br>
              <a:rPr lang="es-ES" sz="2000" dirty="0" smtClean="0"/>
            </a:br>
            <a:endParaRPr lang="es-ES_tradnl" sz="2000" dirty="0">
              <a:cs typeface="Tahoma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3510782" y="10961936"/>
            <a:ext cx="54035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600" i="1" dirty="0" smtClean="0">
                <a:solidFill>
                  <a:srgbClr val="00B0F0"/>
                </a:solidFill>
              </a:rPr>
              <a:t>Figure 1: </a:t>
            </a:r>
            <a:r>
              <a:rPr lang="es-ES_tradnl" sz="1600" i="1" dirty="0" err="1" smtClean="0">
                <a:solidFill>
                  <a:srgbClr val="00B0F0"/>
                </a:solidFill>
              </a:rPr>
              <a:t>Example</a:t>
            </a:r>
            <a:r>
              <a:rPr lang="es-ES_tradnl" sz="1600" i="1" dirty="0" smtClean="0">
                <a:solidFill>
                  <a:srgbClr val="00B0F0"/>
                </a:solidFill>
              </a:rPr>
              <a:t> of a </a:t>
            </a:r>
            <a:r>
              <a:rPr lang="es-ES_tradnl" sz="1600" i="1" dirty="0" err="1" smtClean="0">
                <a:solidFill>
                  <a:srgbClr val="00B0F0"/>
                </a:solidFill>
              </a:rPr>
              <a:t>picture</a:t>
            </a:r>
            <a:r>
              <a:rPr lang="es-ES_tradnl" sz="1600" i="1" dirty="0" smtClean="0">
                <a:solidFill>
                  <a:srgbClr val="00B0F0"/>
                </a:solidFill>
              </a:rPr>
              <a:t> of </a:t>
            </a:r>
            <a:r>
              <a:rPr lang="es-ES_tradnl" sz="1600" i="1" dirty="0" err="1" smtClean="0">
                <a:solidFill>
                  <a:srgbClr val="00B0F0"/>
                </a:solidFill>
              </a:rPr>
              <a:t>the</a:t>
            </a:r>
            <a:r>
              <a:rPr lang="es-ES_tradnl" sz="1600" i="1" dirty="0" smtClean="0">
                <a:solidFill>
                  <a:srgbClr val="00B0F0"/>
                </a:solidFill>
              </a:rPr>
              <a:t> </a:t>
            </a:r>
            <a:r>
              <a:rPr lang="es-ES_tradnl" sz="1600" i="1" dirty="0" err="1" smtClean="0">
                <a:solidFill>
                  <a:srgbClr val="00B0F0"/>
                </a:solidFill>
              </a:rPr>
              <a:t>demostration</a:t>
            </a:r>
            <a:r>
              <a:rPr lang="es-ES_tradnl" sz="1600" i="1" dirty="0" smtClean="0">
                <a:solidFill>
                  <a:srgbClr val="00B0F0"/>
                </a:solidFill>
              </a:rPr>
              <a:t> </a:t>
            </a:r>
            <a:r>
              <a:rPr lang="es-ES_tradnl" sz="1600" i="1" dirty="0" err="1" smtClean="0">
                <a:solidFill>
                  <a:srgbClr val="00B0F0"/>
                </a:solidFill>
              </a:rPr>
              <a:t>site</a:t>
            </a:r>
            <a:endParaRPr lang="es-ES" sz="1600" i="1" dirty="0">
              <a:solidFill>
                <a:srgbClr val="00B0F0"/>
              </a:solidFill>
            </a:endParaRPr>
          </a:p>
        </p:txBody>
      </p:sp>
      <p:sp>
        <p:nvSpPr>
          <p:cNvPr id="19" name="Title 1"/>
          <p:cNvSpPr>
            <a:spLocks/>
          </p:cNvSpPr>
          <p:nvPr/>
        </p:nvSpPr>
        <p:spPr bwMode="auto">
          <a:xfrm>
            <a:off x="9581494" y="15115936"/>
            <a:ext cx="9086463" cy="59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2854" tIns="69732" rIns="272854" bIns="69732" anchor="ctr"/>
          <a:lstStyle/>
          <a:p>
            <a:pPr defTabSz="1364171"/>
            <a:r>
              <a:rPr lang="en-GB" sz="3300" b="1" dirty="0" smtClean="0">
                <a:solidFill>
                  <a:srgbClr val="8FBF21"/>
                </a:solidFill>
                <a:cs typeface="Tahoma" pitchFamily="34" charset="0"/>
              </a:rPr>
              <a:t>Result 2: second Phase. Field demonstration</a:t>
            </a:r>
            <a:endParaRPr lang="en-GB" sz="3300" b="1" dirty="0">
              <a:solidFill>
                <a:srgbClr val="8FBF21"/>
              </a:solidFill>
              <a:cs typeface="Tahoma" pitchFamily="34" charset="0"/>
            </a:endParaRPr>
          </a:p>
        </p:txBody>
      </p:sp>
      <p:sp>
        <p:nvSpPr>
          <p:cNvPr id="20" name="Title 1"/>
          <p:cNvSpPr>
            <a:spLocks/>
          </p:cNvSpPr>
          <p:nvPr/>
        </p:nvSpPr>
        <p:spPr bwMode="auto">
          <a:xfrm>
            <a:off x="420667" y="11515536"/>
            <a:ext cx="9030266" cy="59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2854" tIns="69732" rIns="272854" bIns="69732" anchor="ctr"/>
          <a:lstStyle/>
          <a:p>
            <a:pPr defTabSz="1364171"/>
            <a:r>
              <a:rPr lang="en-GB" sz="3300" b="1" dirty="0" smtClean="0">
                <a:solidFill>
                  <a:srgbClr val="8FBF21"/>
                </a:solidFill>
                <a:cs typeface="Tahoma" pitchFamily="34" charset="0"/>
              </a:rPr>
              <a:t>Site description</a:t>
            </a:r>
            <a:endParaRPr lang="en-GB" sz="3300" b="1" dirty="0">
              <a:solidFill>
                <a:srgbClr val="8FBF21"/>
              </a:solidFill>
              <a:cs typeface="Tahoma" pitchFamily="34" charset="0"/>
            </a:endParaRPr>
          </a:p>
        </p:txBody>
      </p:sp>
      <p:sp>
        <p:nvSpPr>
          <p:cNvPr id="26" name="Title 1"/>
          <p:cNvSpPr>
            <a:spLocks/>
          </p:cNvSpPr>
          <p:nvPr/>
        </p:nvSpPr>
        <p:spPr bwMode="auto">
          <a:xfrm>
            <a:off x="413929" y="12046819"/>
            <a:ext cx="8863722" cy="316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2854" tIns="0" rIns="272854" bIns="0" anchor="t"/>
          <a:lstStyle/>
          <a:p>
            <a:pPr algn="just">
              <a:lnSpc>
                <a:spcPct val="120000"/>
              </a:lnSpc>
            </a:pPr>
            <a:r>
              <a:rPr lang="es-ES" sz="2000" dirty="0" err="1" smtClean="0"/>
              <a:t>Aliquam</a:t>
            </a:r>
            <a:r>
              <a:rPr lang="es-ES" sz="2000" dirty="0" smtClean="0"/>
              <a:t> </a:t>
            </a:r>
            <a:r>
              <a:rPr lang="es-ES" sz="2000" dirty="0" err="1" smtClean="0"/>
              <a:t>ac</a:t>
            </a:r>
            <a:r>
              <a:rPr lang="es-ES" sz="2000" dirty="0" smtClean="0"/>
              <a:t> </a:t>
            </a:r>
            <a:r>
              <a:rPr lang="es-ES" sz="2000" dirty="0" err="1" smtClean="0"/>
              <a:t>velit</a:t>
            </a:r>
            <a:r>
              <a:rPr lang="es-ES" sz="2000" dirty="0" smtClean="0"/>
              <a:t> a leo porta </a:t>
            </a:r>
            <a:r>
              <a:rPr lang="es-ES" sz="2000" dirty="0" err="1" smtClean="0"/>
              <a:t>porta</a:t>
            </a:r>
            <a:r>
              <a:rPr lang="es-ES" sz="2000" dirty="0" smtClean="0"/>
              <a:t> ut sed </a:t>
            </a:r>
            <a:r>
              <a:rPr lang="es-ES" sz="2000" dirty="0" err="1" smtClean="0"/>
              <a:t>ligula</a:t>
            </a:r>
            <a:r>
              <a:rPr lang="es-ES" sz="2000" dirty="0" smtClean="0"/>
              <a:t>. Nunc in ante </a:t>
            </a:r>
            <a:r>
              <a:rPr lang="es-ES" sz="2000" dirty="0" err="1" smtClean="0"/>
              <a:t>turpis</a:t>
            </a:r>
            <a:r>
              <a:rPr lang="es-ES" sz="2000" dirty="0" smtClean="0"/>
              <a:t>. </a:t>
            </a:r>
            <a:r>
              <a:rPr lang="es-ES" sz="2000" dirty="0" err="1" smtClean="0"/>
              <a:t>Maecenas</a:t>
            </a:r>
            <a:r>
              <a:rPr lang="es-ES" sz="2000" dirty="0" smtClean="0"/>
              <a:t> </a:t>
            </a:r>
            <a:r>
              <a:rPr lang="es-ES" sz="2000" dirty="0" err="1" smtClean="0"/>
              <a:t>sit</a:t>
            </a:r>
            <a:r>
              <a:rPr lang="es-ES" sz="2000" dirty="0" smtClean="0"/>
              <a:t> </a:t>
            </a:r>
            <a:r>
              <a:rPr lang="es-ES" sz="2000" dirty="0" err="1" smtClean="0"/>
              <a:t>amet</a:t>
            </a:r>
            <a:r>
              <a:rPr lang="es-ES" sz="2000" dirty="0" smtClean="0"/>
              <a:t> </a:t>
            </a:r>
            <a:r>
              <a:rPr lang="es-ES" sz="2000" dirty="0" err="1" smtClean="0"/>
              <a:t>dictum</a:t>
            </a:r>
            <a:r>
              <a:rPr lang="es-ES" sz="2000" dirty="0" smtClean="0"/>
              <a:t> </a:t>
            </a:r>
            <a:r>
              <a:rPr lang="es-ES" sz="2000" dirty="0" err="1" smtClean="0"/>
              <a:t>tellus</a:t>
            </a:r>
            <a:r>
              <a:rPr lang="es-ES" sz="2000" dirty="0" smtClean="0"/>
              <a:t>, in </a:t>
            </a:r>
            <a:r>
              <a:rPr lang="es-ES" sz="2000" dirty="0" err="1" smtClean="0"/>
              <a:t>tempor</a:t>
            </a:r>
            <a:r>
              <a:rPr lang="es-ES" sz="2000" dirty="0" smtClean="0"/>
              <a:t> magna. Sed lacinia </a:t>
            </a:r>
            <a:r>
              <a:rPr lang="es-ES" sz="2000" dirty="0" err="1" smtClean="0"/>
              <a:t>elit</a:t>
            </a:r>
            <a:r>
              <a:rPr lang="es-ES" sz="2000" dirty="0" smtClean="0"/>
              <a:t> </a:t>
            </a:r>
            <a:r>
              <a:rPr lang="es-ES" sz="2000" dirty="0" err="1" smtClean="0"/>
              <a:t>neque</a:t>
            </a:r>
            <a:r>
              <a:rPr lang="es-ES" sz="2000" dirty="0" smtClean="0"/>
              <a:t>, </a:t>
            </a:r>
            <a:r>
              <a:rPr lang="es-ES" sz="2000" dirty="0" err="1" smtClean="0"/>
              <a:t>quis</a:t>
            </a:r>
            <a:r>
              <a:rPr lang="es-ES" sz="2000" dirty="0" smtClean="0"/>
              <a:t> </a:t>
            </a:r>
            <a:r>
              <a:rPr lang="es-ES" sz="2000" dirty="0" err="1" smtClean="0"/>
              <a:t>tempus</a:t>
            </a:r>
            <a:r>
              <a:rPr lang="es-ES" sz="2000" dirty="0" smtClean="0"/>
              <a:t> </a:t>
            </a:r>
            <a:r>
              <a:rPr lang="es-ES" sz="2000" dirty="0" err="1" smtClean="0"/>
              <a:t>augue</a:t>
            </a:r>
            <a:r>
              <a:rPr lang="es-ES" sz="2000" dirty="0" smtClean="0"/>
              <a:t> </a:t>
            </a:r>
            <a:r>
              <a:rPr lang="es-ES" sz="2000" dirty="0" err="1" smtClean="0"/>
              <a:t>suscipit</a:t>
            </a:r>
            <a:r>
              <a:rPr lang="es-ES" sz="2000" dirty="0" smtClean="0"/>
              <a:t> ut. </a:t>
            </a:r>
            <a:r>
              <a:rPr lang="es-ES" sz="2000" dirty="0" err="1" smtClean="0"/>
              <a:t>Duis</a:t>
            </a:r>
            <a:r>
              <a:rPr lang="es-ES" sz="2000" dirty="0" smtClean="0"/>
              <a:t> </a:t>
            </a:r>
            <a:r>
              <a:rPr lang="es-ES" sz="2000" dirty="0" err="1" smtClean="0"/>
              <a:t>rhoncus</a:t>
            </a:r>
            <a:r>
              <a:rPr lang="es-ES" sz="2000" dirty="0" smtClean="0"/>
              <a:t> </a:t>
            </a:r>
            <a:r>
              <a:rPr lang="es-ES" sz="2000" dirty="0" err="1" smtClean="0"/>
              <a:t>est</a:t>
            </a:r>
            <a:r>
              <a:rPr lang="es-ES" sz="2000" dirty="0" smtClean="0"/>
              <a:t> at </a:t>
            </a:r>
            <a:r>
              <a:rPr lang="es-ES" sz="2000" dirty="0" err="1" smtClean="0"/>
              <a:t>feugiat</a:t>
            </a:r>
            <a:r>
              <a:rPr lang="es-ES" sz="2000" dirty="0" smtClean="0"/>
              <a:t> </a:t>
            </a:r>
            <a:r>
              <a:rPr lang="es-ES" sz="2000" dirty="0" err="1" smtClean="0"/>
              <a:t>tristique</a:t>
            </a:r>
            <a:r>
              <a:rPr lang="es-ES" sz="2000" dirty="0" smtClean="0"/>
              <a:t>. Sed at eros justo. </a:t>
            </a:r>
            <a:r>
              <a:rPr lang="es-ES" sz="2000" dirty="0" err="1" smtClean="0"/>
              <a:t>Interdum</a:t>
            </a:r>
            <a:r>
              <a:rPr lang="es-ES" sz="2000" dirty="0" smtClean="0"/>
              <a:t> et </a:t>
            </a:r>
            <a:r>
              <a:rPr lang="es-ES" sz="2000" dirty="0" err="1" smtClean="0"/>
              <a:t>malesuada</a:t>
            </a:r>
            <a:r>
              <a:rPr lang="es-ES" sz="2000" dirty="0" smtClean="0"/>
              <a:t> </a:t>
            </a:r>
            <a:r>
              <a:rPr lang="es-ES" sz="2000" dirty="0" err="1" smtClean="0"/>
              <a:t>fames</a:t>
            </a:r>
            <a:r>
              <a:rPr lang="es-ES" sz="2000" dirty="0" smtClean="0"/>
              <a:t> </a:t>
            </a:r>
            <a:r>
              <a:rPr lang="es-ES" sz="2000" dirty="0" err="1" smtClean="0"/>
              <a:t>ac</a:t>
            </a:r>
            <a:r>
              <a:rPr lang="es-ES" sz="2000" dirty="0" smtClean="0"/>
              <a:t> ante </a:t>
            </a:r>
            <a:r>
              <a:rPr lang="es-ES" sz="2000" dirty="0" err="1" smtClean="0"/>
              <a:t>ipsum</a:t>
            </a:r>
            <a:r>
              <a:rPr lang="es-ES" sz="2000" dirty="0" smtClean="0"/>
              <a:t> </a:t>
            </a:r>
            <a:r>
              <a:rPr lang="es-ES" sz="2000" dirty="0" err="1" smtClean="0"/>
              <a:t>primis</a:t>
            </a:r>
            <a:r>
              <a:rPr lang="es-ES" sz="2000" dirty="0" smtClean="0"/>
              <a:t> in </a:t>
            </a:r>
            <a:r>
              <a:rPr lang="es-ES" sz="2000" dirty="0" err="1" smtClean="0"/>
              <a:t>faucibus</a:t>
            </a:r>
            <a:r>
              <a:rPr lang="es-ES" sz="2000" dirty="0" smtClean="0"/>
              <a:t>. Nunc sed </a:t>
            </a:r>
            <a:r>
              <a:rPr lang="es-ES" sz="2000" dirty="0" err="1" smtClean="0"/>
              <a:t>ullamcorper</a:t>
            </a:r>
            <a:r>
              <a:rPr lang="es-ES" sz="2000" dirty="0" smtClean="0"/>
              <a:t> </a:t>
            </a:r>
            <a:r>
              <a:rPr lang="es-ES" sz="2000" dirty="0" err="1" smtClean="0"/>
              <a:t>massa</a:t>
            </a:r>
            <a:r>
              <a:rPr lang="es-ES" sz="2000" dirty="0" smtClean="0"/>
              <a:t>. </a:t>
            </a:r>
            <a:r>
              <a:rPr lang="es-ES" sz="2000" dirty="0" err="1" smtClean="0"/>
              <a:t>Proin</a:t>
            </a:r>
            <a:r>
              <a:rPr lang="es-ES" sz="2000" dirty="0" smtClean="0"/>
              <a:t> a </a:t>
            </a:r>
            <a:r>
              <a:rPr lang="es-ES" sz="2000" dirty="0" err="1" smtClean="0"/>
              <a:t>suscipit</a:t>
            </a:r>
            <a:r>
              <a:rPr lang="es-ES" sz="2000" dirty="0" smtClean="0"/>
              <a:t> </a:t>
            </a:r>
            <a:r>
              <a:rPr lang="es-ES" sz="2000" dirty="0" err="1" smtClean="0"/>
              <a:t>erat</a:t>
            </a:r>
            <a:r>
              <a:rPr lang="es-ES" sz="2000" dirty="0" smtClean="0"/>
              <a:t>. </a:t>
            </a:r>
            <a:r>
              <a:rPr lang="es-ES" sz="2000" dirty="0" err="1" smtClean="0"/>
              <a:t>Vivamus</a:t>
            </a:r>
            <a:r>
              <a:rPr lang="es-ES" sz="2000" dirty="0" smtClean="0"/>
              <a:t> </a:t>
            </a:r>
            <a:r>
              <a:rPr lang="es-ES" sz="2000" dirty="0" err="1" smtClean="0"/>
              <a:t>lectus</a:t>
            </a:r>
            <a:r>
              <a:rPr lang="es-ES" sz="2000" dirty="0" smtClean="0"/>
              <a:t> </a:t>
            </a:r>
            <a:r>
              <a:rPr lang="es-ES" sz="2000" dirty="0" err="1" smtClean="0"/>
              <a:t>nulla</a:t>
            </a:r>
            <a:r>
              <a:rPr lang="es-ES" sz="2000" dirty="0" smtClean="0"/>
              <a:t>, </a:t>
            </a:r>
            <a:r>
              <a:rPr lang="es-ES" sz="2000" dirty="0" err="1" smtClean="0"/>
              <a:t>tempus</a:t>
            </a:r>
            <a:r>
              <a:rPr lang="es-ES" sz="2000" dirty="0" smtClean="0"/>
              <a:t> </a:t>
            </a:r>
            <a:r>
              <a:rPr lang="es-ES" sz="2000" dirty="0" err="1" smtClean="0"/>
              <a:t>ac</a:t>
            </a:r>
            <a:r>
              <a:rPr lang="es-ES" sz="2000" dirty="0" smtClean="0"/>
              <a:t> urna </a:t>
            </a:r>
            <a:r>
              <a:rPr lang="es-ES" sz="2000" dirty="0" err="1" smtClean="0"/>
              <a:t>ac</a:t>
            </a:r>
            <a:r>
              <a:rPr lang="es-ES" sz="2000" dirty="0" smtClean="0"/>
              <a:t>, </a:t>
            </a:r>
            <a:r>
              <a:rPr lang="es-ES" sz="2000" dirty="0" err="1" smtClean="0"/>
              <a:t>rutrum</a:t>
            </a:r>
            <a:r>
              <a:rPr lang="es-ES" sz="2000" dirty="0" smtClean="0"/>
              <a:t> </a:t>
            </a:r>
            <a:r>
              <a:rPr lang="es-ES" sz="2000" dirty="0" err="1" smtClean="0"/>
              <a:t>tristique</a:t>
            </a:r>
            <a:r>
              <a:rPr lang="es-ES" sz="2000" dirty="0" smtClean="0"/>
              <a:t> </a:t>
            </a:r>
            <a:r>
              <a:rPr lang="es-ES" sz="2000" dirty="0" err="1" smtClean="0"/>
              <a:t>lacus</a:t>
            </a:r>
            <a:r>
              <a:rPr lang="es-ES" sz="2000" dirty="0" smtClean="0"/>
              <a:t>. </a:t>
            </a:r>
            <a:r>
              <a:rPr lang="es-ES" sz="2000" dirty="0" err="1" smtClean="0"/>
              <a:t>Fusce</a:t>
            </a:r>
            <a:r>
              <a:rPr lang="es-ES" sz="2000" dirty="0" smtClean="0"/>
              <a:t> et </a:t>
            </a:r>
            <a:r>
              <a:rPr lang="es-ES" sz="2000" dirty="0" err="1" smtClean="0"/>
              <a:t>vulputate</a:t>
            </a:r>
            <a:r>
              <a:rPr lang="es-ES" sz="2000" dirty="0" smtClean="0"/>
              <a:t> </a:t>
            </a:r>
            <a:r>
              <a:rPr lang="es-ES" sz="2000" dirty="0" err="1" smtClean="0"/>
              <a:t>diam</a:t>
            </a:r>
            <a:r>
              <a:rPr lang="es-ES" sz="2000" dirty="0" smtClean="0"/>
              <a:t>. </a:t>
            </a:r>
            <a:r>
              <a:rPr lang="es-ES" sz="2000" dirty="0" err="1" smtClean="0"/>
              <a:t>Aenean</a:t>
            </a:r>
            <a:r>
              <a:rPr lang="es-ES" sz="2000" dirty="0" smtClean="0"/>
              <a:t> </a:t>
            </a:r>
            <a:r>
              <a:rPr lang="es-ES" sz="2000" dirty="0" err="1" smtClean="0"/>
              <a:t>quis</a:t>
            </a:r>
            <a:r>
              <a:rPr lang="es-ES" sz="2000" dirty="0" smtClean="0"/>
              <a:t> </a:t>
            </a:r>
            <a:r>
              <a:rPr lang="es-ES" sz="2000" dirty="0" err="1" smtClean="0"/>
              <a:t>condimentum</a:t>
            </a:r>
            <a:r>
              <a:rPr lang="es-ES" sz="2000" dirty="0" smtClean="0"/>
              <a:t> libero, in </a:t>
            </a:r>
            <a:r>
              <a:rPr lang="es-ES" sz="2000" dirty="0" err="1" smtClean="0"/>
              <a:t>egestas</a:t>
            </a:r>
            <a:r>
              <a:rPr lang="es-ES" sz="2000" dirty="0" smtClean="0"/>
              <a:t> justo. </a:t>
            </a:r>
            <a:r>
              <a:rPr lang="es-ES" sz="2000" dirty="0" err="1" smtClean="0"/>
              <a:t>Vivamus</a:t>
            </a:r>
            <a:r>
              <a:rPr lang="es-ES" sz="2000" dirty="0" smtClean="0"/>
              <a:t> </a:t>
            </a:r>
            <a:r>
              <a:rPr lang="es-ES" sz="2000" dirty="0" err="1" smtClean="0"/>
              <a:t>velit</a:t>
            </a:r>
            <a:r>
              <a:rPr lang="es-ES" sz="2000" dirty="0" smtClean="0"/>
              <a:t> </a:t>
            </a:r>
            <a:r>
              <a:rPr lang="es-ES" sz="2000" dirty="0" err="1" smtClean="0"/>
              <a:t>enim</a:t>
            </a:r>
            <a:r>
              <a:rPr lang="es-ES" sz="2000" dirty="0" smtClean="0"/>
              <a:t>, </a:t>
            </a:r>
            <a:r>
              <a:rPr lang="es-ES" sz="2000" dirty="0" err="1" smtClean="0"/>
              <a:t>fringilla</a:t>
            </a:r>
            <a:r>
              <a:rPr lang="es-ES" sz="2000" dirty="0" smtClean="0"/>
              <a:t> at </a:t>
            </a:r>
            <a:r>
              <a:rPr lang="es-ES" sz="2000" dirty="0" err="1" smtClean="0"/>
              <a:t>metus</a:t>
            </a:r>
            <a:r>
              <a:rPr lang="es-ES" sz="2000" dirty="0" smtClean="0"/>
              <a:t> </a:t>
            </a:r>
            <a:r>
              <a:rPr lang="es-ES" sz="2000" dirty="0" err="1" smtClean="0"/>
              <a:t>ac</a:t>
            </a:r>
            <a:r>
              <a:rPr lang="es-ES" sz="2000" dirty="0" smtClean="0"/>
              <a:t>, porta </a:t>
            </a:r>
            <a:r>
              <a:rPr lang="es-ES" sz="2000" dirty="0" err="1" smtClean="0"/>
              <a:t>adipiscing</a:t>
            </a:r>
            <a:r>
              <a:rPr lang="es-ES" sz="2000" dirty="0" smtClean="0"/>
              <a:t> mi. </a:t>
            </a:r>
            <a:r>
              <a:rPr lang="es-ES" sz="2000" dirty="0" err="1" smtClean="0"/>
              <a:t>Curabitur</a:t>
            </a:r>
            <a:r>
              <a:rPr lang="es-ES" sz="2000" dirty="0" smtClean="0"/>
              <a:t> porta nunc id </a:t>
            </a:r>
            <a:r>
              <a:rPr lang="es-ES" sz="2000" dirty="0" err="1" smtClean="0"/>
              <a:t>suscipit</a:t>
            </a:r>
            <a:r>
              <a:rPr lang="es-ES" sz="2000" dirty="0" smtClean="0"/>
              <a:t> </a:t>
            </a:r>
            <a:r>
              <a:rPr lang="es-ES" sz="2000" dirty="0" err="1" smtClean="0"/>
              <a:t>malesuada</a:t>
            </a:r>
            <a:r>
              <a:rPr lang="es-ES" sz="2000" dirty="0" smtClean="0"/>
              <a:t>.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1189909" y="19962936"/>
            <a:ext cx="7923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srgbClr val="00B0F0"/>
                </a:solidFill>
              </a:rPr>
              <a:t>Figure 2: Example of graphic of results. Use the colors of the logo if possible</a:t>
            </a:r>
            <a:endParaRPr lang="en-US" sz="1600" i="1" dirty="0">
              <a:solidFill>
                <a:srgbClr val="00B0F0"/>
              </a:solidFill>
            </a:endParaRPr>
          </a:p>
        </p:txBody>
      </p:sp>
      <p:sp>
        <p:nvSpPr>
          <p:cNvPr id="28" name="Title 1"/>
          <p:cNvSpPr>
            <a:spLocks/>
          </p:cNvSpPr>
          <p:nvPr/>
        </p:nvSpPr>
        <p:spPr bwMode="auto">
          <a:xfrm>
            <a:off x="9667924" y="21851139"/>
            <a:ext cx="9086463" cy="70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2854" tIns="69732" rIns="272854" bIns="69732" anchor="ctr"/>
          <a:lstStyle/>
          <a:p>
            <a:pPr defTabSz="1364171"/>
            <a:r>
              <a:rPr lang="en-GB" sz="3700" b="1" dirty="0" smtClean="0">
                <a:solidFill>
                  <a:srgbClr val="00B8ED"/>
                </a:solidFill>
                <a:cs typeface="Tahoma" pitchFamily="34" charset="0"/>
              </a:rPr>
              <a:t>Conclusions</a:t>
            </a:r>
            <a:endParaRPr lang="en-GB" sz="3700" b="1" dirty="0">
              <a:solidFill>
                <a:srgbClr val="00B8ED"/>
              </a:solidFill>
              <a:cs typeface="Tahoma" pitchFamily="34" charset="0"/>
            </a:endParaRPr>
          </a:p>
        </p:txBody>
      </p:sp>
      <p:sp>
        <p:nvSpPr>
          <p:cNvPr id="29" name="Title 1"/>
          <p:cNvSpPr>
            <a:spLocks/>
          </p:cNvSpPr>
          <p:nvPr/>
        </p:nvSpPr>
        <p:spPr bwMode="auto">
          <a:xfrm>
            <a:off x="9667924" y="22467221"/>
            <a:ext cx="9475790" cy="188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2854" tIns="0" rIns="272854" bIns="0" anchor="t"/>
          <a:lstStyle/>
          <a:p>
            <a:pPr algn="just">
              <a:lnSpc>
                <a:spcPct val="120000"/>
              </a:lnSpc>
            </a:pPr>
            <a:r>
              <a:rPr lang="es-ES" sz="2000" dirty="0" err="1" smtClean="0"/>
              <a:t>Aliquam</a:t>
            </a:r>
            <a:r>
              <a:rPr lang="es-ES" sz="2000" dirty="0" smtClean="0"/>
              <a:t> </a:t>
            </a:r>
            <a:r>
              <a:rPr lang="es-ES" sz="2000" dirty="0" err="1" smtClean="0"/>
              <a:t>ac</a:t>
            </a:r>
            <a:r>
              <a:rPr lang="es-ES" sz="2000" dirty="0" smtClean="0"/>
              <a:t> </a:t>
            </a:r>
            <a:r>
              <a:rPr lang="es-ES" sz="2000" dirty="0" err="1" smtClean="0"/>
              <a:t>velit</a:t>
            </a:r>
            <a:r>
              <a:rPr lang="es-ES" sz="2000" dirty="0" smtClean="0"/>
              <a:t> a leo porta </a:t>
            </a:r>
            <a:r>
              <a:rPr lang="es-ES" sz="2000" dirty="0" err="1" smtClean="0"/>
              <a:t>porta</a:t>
            </a:r>
            <a:r>
              <a:rPr lang="es-ES" sz="2000" dirty="0" smtClean="0"/>
              <a:t> ut sed </a:t>
            </a:r>
            <a:r>
              <a:rPr lang="es-ES" sz="2000" dirty="0" err="1" smtClean="0"/>
              <a:t>ligula</a:t>
            </a:r>
            <a:r>
              <a:rPr lang="es-ES" sz="2000" dirty="0" smtClean="0"/>
              <a:t>. Nunc in ante </a:t>
            </a:r>
            <a:r>
              <a:rPr lang="es-ES" sz="2000" dirty="0" err="1" smtClean="0"/>
              <a:t>turpis</a:t>
            </a:r>
            <a:r>
              <a:rPr lang="es-ES" sz="2000" dirty="0" smtClean="0"/>
              <a:t>. </a:t>
            </a:r>
            <a:r>
              <a:rPr lang="es-ES" sz="2000" dirty="0" err="1" smtClean="0"/>
              <a:t>Maecenas</a:t>
            </a:r>
            <a:r>
              <a:rPr lang="es-ES" sz="2000" dirty="0" smtClean="0"/>
              <a:t> </a:t>
            </a:r>
            <a:r>
              <a:rPr lang="es-ES" sz="2000" dirty="0" err="1" smtClean="0"/>
              <a:t>sit</a:t>
            </a:r>
            <a:r>
              <a:rPr lang="es-ES" sz="2000" dirty="0" smtClean="0"/>
              <a:t> </a:t>
            </a:r>
            <a:r>
              <a:rPr lang="es-ES" sz="2000" dirty="0" err="1" smtClean="0"/>
              <a:t>amet</a:t>
            </a:r>
            <a:r>
              <a:rPr lang="es-ES" sz="2000" dirty="0" smtClean="0"/>
              <a:t> </a:t>
            </a:r>
            <a:r>
              <a:rPr lang="es-ES" sz="2000" dirty="0" err="1" smtClean="0"/>
              <a:t>dictum</a:t>
            </a:r>
            <a:r>
              <a:rPr lang="es-ES" sz="2000" dirty="0" smtClean="0"/>
              <a:t> </a:t>
            </a:r>
            <a:r>
              <a:rPr lang="es-ES" sz="2000" dirty="0" err="1" smtClean="0"/>
              <a:t>tellus</a:t>
            </a:r>
            <a:r>
              <a:rPr lang="es-ES" sz="2000" dirty="0" smtClean="0"/>
              <a:t>, in </a:t>
            </a:r>
            <a:r>
              <a:rPr lang="es-ES" sz="2000" dirty="0" err="1" smtClean="0"/>
              <a:t>tempor</a:t>
            </a:r>
            <a:r>
              <a:rPr lang="es-ES" sz="2000" dirty="0" smtClean="0"/>
              <a:t> magna. Sed lacinia </a:t>
            </a:r>
            <a:r>
              <a:rPr lang="es-ES" sz="2000" dirty="0" err="1" smtClean="0"/>
              <a:t>elit</a:t>
            </a:r>
            <a:r>
              <a:rPr lang="es-ES" sz="2000" dirty="0" smtClean="0"/>
              <a:t> </a:t>
            </a:r>
            <a:r>
              <a:rPr lang="es-ES" sz="2000" dirty="0" err="1" smtClean="0"/>
              <a:t>neque</a:t>
            </a:r>
            <a:r>
              <a:rPr lang="es-ES" sz="2000" dirty="0" smtClean="0"/>
              <a:t>, </a:t>
            </a:r>
            <a:r>
              <a:rPr lang="es-ES" sz="2000" dirty="0" err="1" smtClean="0"/>
              <a:t>quis</a:t>
            </a:r>
            <a:r>
              <a:rPr lang="es-ES" sz="2000" dirty="0" smtClean="0"/>
              <a:t> </a:t>
            </a:r>
            <a:r>
              <a:rPr lang="es-ES" sz="2000" dirty="0" err="1" smtClean="0"/>
              <a:t>tempus</a:t>
            </a:r>
            <a:r>
              <a:rPr lang="es-ES" sz="2000" dirty="0" smtClean="0"/>
              <a:t> </a:t>
            </a:r>
            <a:r>
              <a:rPr lang="es-ES" sz="2000" dirty="0" err="1" smtClean="0"/>
              <a:t>augue</a:t>
            </a:r>
            <a:r>
              <a:rPr lang="es-ES" sz="2000" dirty="0" smtClean="0"/>
              <a:t> </a:t>
            </a:r>
            <a:r>
              <a:rPr lang="es-ES" sz="2000" dirty="0" err="1" smtClean="0"/>
              <a:t>suscipit</a:t>
            </a:r>
            <a:r>
              <a:rPr lang="es-ES" sz="2000" dirty="0" smtClean="0"/>
              <a:t> ut. </a:t>
            </a:r>
            <a:r>
              <a:rPr lang="es-ES" sz="2000" dirty="0" err="1" smtClean="0"/>
              <a:t>Duis</a:t>
            </a:r>
            <a:r>
              <a:rPr lang="es-ES" sz="2000" dirty="0" smtClean="0"/>
              <a:t> </a:t>
            </a:r>
            <a:r>
              <a:rPr lang="es-ES" sz="2000" dirty="0" err="1" smtClean="0"/>
              <a:t>rhoncus</a:t>
            </a:r>
            <a:r>
              <a:rPr lang="es-ES" sz="2000" dirty="0" smtClean="0"/>
              <a:t> </a:t>
            </a:r>
            <a:r>
              <a:rPr lang="es-ES" sz="2000" dirty="0" err="1" smtClean="0"/>
              <a:t>est</a:t>
            </a:r>
            <a:r>
              <a:rPr lang="es-ES" sz="2000" dirty="0" smtClean="0"/>
              <a:t> at </a:t>
            </a:r>
            <a:r>
              <a:rPr lang="es-ES" sz="2000" dirty="0" err="1" smtClean="0"/>
              <a:t>feugiat</a:t>
            </a:r>
            <a:r>
              <a:rPr lang="es-ES" sz="2000" dirty="0" smtClean="0"/>
              <a:t> </a:t>
            </a:r>
            <a:r>
              <a:rPr lang="es-ES" sz="2000" dirty="0" err="1" smtClean="0"/>
              <a:t>tristique</a:t>
            </a:r>
            <a:r>
              <a:rPr lang="es-ES" sz="2000" dirty="0" smtClean="0"/>
              <a:t>. Sed at eros justo. </a:t>
            </a:r>
            <a:r>
              <a:rPr lang="es-ES" sz="2000" dirty="0" err="1" smtClean="0"/>
              <a:t>Interdum</a:t>
            </a:r>
            <a:r>
              <a:rPr lang="es-ES" sz="2000" dirty="0" smtClean="0"/>
              <a:t> et </a:t>
            </a:r>
            <a:r>
              <a:rPr lang="es-ES" sz="2000" dirty="0" err="1" smtClean="0"/>
              <a:t>malesuada</a:t>
            </a:r>
            <a:r>
              <a:rPr lang="es-ES" sz="2000" dirty="0" smtClean="0"/>
              <a:t> </a:t>
            </a:r>
            <a:r>
              <a:rPr lang="es-ES" sz="2000" dirty="0" err="1" smtClean="0"/>
              <a:t>fames</a:t>
            </a:r>
            <a:r>
              <a:rPr lang="es-ES" sz="2000" dirty="0" smtClean="0"/>
              <a:t> </a:t>
            </a:r>
            <a:r>
              <a:rPr lang="es-ES" sz="2000" dirty="0" err="1" smtClean="0"/>
              <a:t>ac</a:t>
            </a:r>
            <a:r>
              <a:rPr lang="es-ES" sz="2000" dirty="0" smtClean="0"/>
              <a:t> ante </a:t>
            </a:r>
            <a:r>
              <a:rPr lang="es-ES" sz="2000" dirty="0" err="1" smtClean="0"/>
              <a:t>ipsum</a:t>
            </a:r>
            <a:r>
              <a:rPr lang="es-ES" sz="2000" dirty="0" smtClean="0"/>
              <a:t> </a:t>
            </a:r>
            <a:r>
              <a:rPr lang="es-ES" sz="2000" dirty="0" err="1" smtClean="0"/>
              <a:t>primis</a:t>
            </a:r>
            <a:r>
              <a:rPr lang="es-ES" sz="2000" dirty="0" smtClean="0"/>
              <a:t> in </a:t>
            </a:r>
            <a:r>
              <a:rPr lang="es-ES" sz="2000" dirty="0" err="1" smtClean="0"/>
              <a:t>faucibus</a:t>
            </a:r>
            <a:r>
              <a:rPr lang="es-ES" sz="2000" dirty="0" smtClean="0"/>
              <a:t>. Nunc sed </a:t>
            </a:r>
            <a:r>
              <a:rPr lang="es-ES" sz="2000" dirty="0" err="1" smtClean="0"/>
              <a:t>ullamcorper</a:t>
            </a:r>
            <a:r>
              <a:rPr lang="es-ES" sz="2000" dirty="0" smtClean="0"/>
              <a:t> </a:t>
            </a:r>
            <a:r>
              <a:rPr lang="es-ES" sz="2000" dirty="0" err="1" smtClean="0"/>
              <a:t>massa</a:t>
            </a:r>
            <a:r>
              <a:rPr lang="es-ES" sz="2000" dirty="0" smtClean="0"/>
              <a:t>. </a:t>
            </a:r>
            <a:r>
              <a:rPr lang="es-ES" sz="2000" dirty="0" err="1" smtClean="0"/>
              <a:t>Proin</a:t>
            </a:r>
            <a:r>
              <a:rPr lang="es-ES" sz="2000" dirty="0" smtClean="0"/>
              <a:t> a </a:t>
            </a:r>
            <a:r>
              <a:rPr lang="es-ES" sz="2000" dirty="0" err="1" smtClean="0"/>
              <a:t>suscipit</a:t>
            </a:r>
            <a:r>
              <a:rPr lang="es-ES" sz="2000" dirty="0" smtClean="0"/>
              <a:t> </a:t>
            </a:r>
            <a:r>
              <a:rPr lang="es-ES" sz="2000" dirty="0" err="1" smtClean="0"/>
              <a:t>erat</a:t>
            </a:r>
            <a:r>
              <a:rPr lang="es-ES" sz="2000" dirty="0" smtClean="0"/>
              <a:t>. </a:t>
            </a:r>
            <a:r>
              <a:rPr lang="es-ES" sz="2000" dirty="0" err="1" smtClean="0"/>
              <a:t>Vivamus</a:t>
            </a:r>
            <a:r>
              <a:rPr lang="es-ES" sz="2000" dirty="0" smtClean="0"/>
              <a:t> </a:t>
            </a:r>
            <a:r>
              <a:rPr lang="es-ES" sz="2000" dirty="0" err="1" smtClean="0"/>
              <a:t>lectus</a:t>
            </a:r>
            <a:r>
              <a:rPr lang="es-ES" sz="2000" dirty="0" smtClean="0"/>
              <a:t> </a:t>
            </a:r>
            <a:r>
              <a:rPr lang="es-ES" sz="2000" dirty="0" err="1" smtClean="0"/>
              <a:t>nulla</a:t>
            </a:r>
            <a:r>
              <a:rPr lang="es-ES" sz="2000" dirty="0" smtClean="0"/>
              <a:t>, </a:t>
            </a:r>
            <a:r>
              <a:rPr lang="es-ES" sz="2000" dirty="0" err="1" smtClean="0"/>
              <a:t>tempus</a:t>
            </a:r>
            <a:r>
              <a:rPr lang="es-ES" sz="2000" dirty="0" smtClean="0"/>
              <a:t> </a:t>
            </a:r>
            <a:r>
              <a:rPr lang="es-ES" sz="2000" dirty="0" err="1" smtClean="0"/>
              <a:t>ac</a:t>
            </a:r>
            <a:r>
              <a:rPr lang="es-ES" sz="2000" dirty="0" smtClean="0"/>
              <a:t> urna </a:t>
            </a:r>
            <a:r>
              <a:rPr lang="es-ES" sz="2000" dirty="0" err="1" smtClean="0"/>
              <a:t>ac</a:t>
            </a:r>
            <a:r>
              <a:rPr lang="es-ES" sz="2000" dirty="0" smtClean="0"/>
              <a:t>, </a:t>
            </a:r>
            <a:r>
              <a:rPr lang="es-ES" sz="2000" dirty="0" err="1" smtClean="0"/>
              <a:t>rutrum</a:t>
            </a:r>
            <a:r>
              <a:rPr lang="es-ES" sz="2000" dirty="0" smtClean="0"/>
              <a:t> </a:t>
            </a:r>
            <a:r>
              <a:rPr lang="es-ES" sz="2000" dirty="0" err="1" smtClean="0"/>
              <a:t>tristique</a:t>
            </a:r>
            <a:r>
              <a:rPr lang="es-ES" sz="2000" dirty="0" smtClean="0"/>
              <a:t> </a:t>
            </a:r>
            <a:r>
              <a:rPr lang="es-ES" sz="2000" dirty="0" err="1" smtClean="0"/>
              <a:t>lacus</a:t>
            </a:r>
            <a:r>
              <a:rPr lang="es-ES" sz="2000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es-ES" sz="2000" dirty="0" smtClean="0"/>
              <a:t> </a:t>
            </a:r>
            <a:br>
              <a:rPr lang="es-ES" sz="2000" dirty="0" smtClean="0"/>
            </a:br>
            <a:endParaRPr lang="es-ES_tradnl" sz="2000" dirty="0">
              <a:cs typeface="Tahoma" pitchFamily="34" charset="0"/>
            </a:endParaRPr>
          </a:p>
        </p:txBody>
      </p:sp>
      <p:sp>
        <p:nvSpPr>
          <p:cNvPr id="30" name="Title 1"/>
          <p:cNvSpPr>
            <a:spLocks/>
          </p:cNvSpPr>
          <p:nvPr/>
        </p:nvSpPr>
        <p:spPr bwMode="auto">
          <a:xfrm>
            <a:off x="9666957" y="24443427"/>
            <a:ext cx="9086463" cy="70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2854" tIns="69732" rIns="272854" bIns="69732" anchor="ctr"/>
          <a:lstStyle/>
          <a:p>
            <a:pPr defTabSz="1364171"/>
            <a:r>
              <a:rPr lang="en-GB" sz="3700" b="1" dirty="0" smtClean="0">
                <a:solidFill>
                  <a:srgbClr val="00B8ED"/>
                </a:solidFill>
                <a:cs typeface="Tahoma" pitchFamily="34" charset="0"/>
              </a:rPr>
              <a:t>Acknowledgements</a:t>
            </a:r>
            <a:endParaRPr lang="en-GB" sz="3700" b="1" dirty="0">
              <a:solidFill>
                <a:srgbClr val="00B8ED"/>
              </a:solidFill>
              <a:cs typeface="Tahoma" pitchFamily="34" charset="0"/>
            </a:endParaRPr>
          </a:p>
        </p:txBody>
      </p:sp>
      <p:sp>
        <p:nvSpPr>
          <p:cNvPr id="31" name="Title 1"/>
          <p:cNvSpPr>
            <a:spLocks/>
          </p:cNvSpPr>
          <p:nvPr/>
        </p:nvSpPr>
        <p:spPr bwMode="auto">
          <a:xfrm>
            <a:off x="9666957" y="25080130"/>
            <a:ext cx="9475790" cy="124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2854" tIns="0" rIns="272854" bIns="0" anchor="t"/>
          <a:lstStyle/>
          <a:p>
            <a:pPr algn="just">
              <a:lnSpc>
                <a:spcPct val="120000"/>
              </a:lnSpc>
            </a:pPr>
            <a:r>
              <a:rPr lang="es-ES" sz="2000" dirty="0" err="1" smtClean="0"/>
              <a:t>Aliquam</a:t>
            </a:r>
            <a:r>
              <a:rPr lang="es-ES" sz="2000" dirty="0" smtClean="0"/>
              <a:t> </a:t>
            </a:r>
            <a:r>
              <a:rPr lang="es-ES" sz="2000" dirty="0" err="1" smtClean="0"/>
              <a:t>ac</a:t>
            </a:r>
            <a:r>
              <a:rPr lang="es-ES" sz="2000" dirty="0" smtClean="0"/>
              <a:t> </a:t>
            </a:r>
            <a:r>
              <a:rPr lang="es-ES" sz="2000" dirty="0" err="1" smtClean="0"/>
              <a:t>velit</a:t>
            </a:r>
            <a:r>
              <a:rPr lang="es-ES" sz="2000" dirty="0" smtClean="0"/>
              <a:t> a leo porta </a:t>
            </a:r>
            <a:r>
              <a:rPr lang="es-ES" sz="2000" dirty="0" err="1" smtClean="0"/>
              <a:t>porta</a:t>
            </a:r>
            <a:r>
              <a:rPr lang="es-ES" sz="2000" dirty="0" smtClean="0"/>
              <a:t> ut sed </a:t>
            </a:r>
            <a:r>
              <a:rPr lang="es-ES" sz="2000" dirty="0" err="1" smtClean="0"/>
              <a:t>ligula</a:t>
            </a:r>
            <a:r>
              <a:rPr lang="es-ES" sz="2000" dirty="0" smtClean="0"/>
              <a:t>. Nunc in ante </a:t>
            </a:r>
            <a:r>
              <a:rPr lang="es-ES" sz="2000" dirty="0" err="1" smtClean="0"/>
              <a:t>turpis</a:t>
            </a:r>
            <a:r>
              <a:rPr lang="es-ES" sz="2000" dirty="0" smtClean="0"/>
              <a:t>. </a:t>
            </a:r>
            <a:r>
              <a:rPr lang="es-ES" sz="2000" dirty="0" err="1" smtClean="0"/>
              <a:t>Maecenas</a:t>
            </a:r>
            <a:r>
              <a:rPr lang="es-ES" sz="2000" dirty="0" smtClean="0"/>
              <a:t> </a:t>
            </a:r>
            <a:r>
              <a:rPr lang="es-ES" sz="2000" dirty="0" err="1" smtClean="0"/>
              <a:t>sit</a:t>
            </a:r>
            <a:r>
              <a:rPr lang="es-ES" sz="2000" dirty="0" smtClean="0"/>
              <a:t> </a:t>
            </a:r>
            <a:r>
              <a:rPr lang="es-ES" sz="2000" dirty="0" err="1" smtClean="0"/>
              <a:t>amet</a:t>
            </a:r>
            <a:r>
              <a:rPr lang="es-ES" sz="2000" dirty="0" smtClean="0"/>
              <a:t> </a:t>
            </a:r>
            <a:r>
              <a:rPr lang="es-ES" sz="2000" dirty="0" err="1" smtClean="0"/>
              <a:t>dictum</a:t>
            </a:r>
            <a:r>
              <a:rPr lang="es-ES" sz="2000" dirty="0" smtClean="0"/>
              <a:t> </a:t>
            </a:r>
            <a:r>
              <a:rPr lang="es-ES" sz="2000" dirty="0" err="1" smtClean="0"/>
              <a:t>tellus</a:t>
            </a:r>
            <a:r>
              <a:rPr lang="es-ES" sz="2000" dirty="0" smtClean="0"/>
              <a:t>, in </a:t>
            </a:r>
            <a:r>
              <a:rPr lang="es-ES" sz="2000" dirty="0" err="1" smtClean="0"/>
              <a:t>tempor</a:t>
            </a:r>
            <a:r>
              <a:rPr lang="es-ES" sz="2000" dirty="0" smtClean="0"/>
              <a:t> magna. Sed lacinia </a:t>
            </a:r>
            <a:r>
              <a:rPr lang="es-ES" sz="2000" dirty="0" err="1" smtClean="0"/>
              <a:t>elit</a:t>
            </a:r>
            <a:r>
              <a:rPr lang="es-ES" sz="2000" dirty="0" smtClean="0"/>
              <a:t> </a:t>
            </a:r>
            <a:r>
              <a:rPr lang="es-ES" sz="2000" dirty="0" err="1" smtClean="0"/>
              <a:t>neque</a:t>
            </a:r>
            <a:r>
              <a:rPr lang="es-ES" sz="2000" dirty="0" smtClean="0"/>
              <a:t>, </a:t>
            </a:r>
            <a:r>
              <a:rPr lang="es-ES" sz="2000" dirty="0" err="1" smtClean="0"/>
              <a:t>quis</a:t>
            </a:r>
            <a:r>
              <a:rPr lang="es-ES" sz="2000" dirty="0" smtClean="0"/>
              <a:t> </a:t>
            </a:r>
            <a:r>
              <a:rPr lang="es-ES" sz="2000" dirty="0" err="1" smtClean="0"/>
              <a:t>tempus</a:t>
            </a:r>
            <a:r>
              <a:rPr lang="es-ES" sz="2000" dirty="0" smtClean="0"/>
              <a:t> </a:t>
            </a:r>
            <a:r>
              <a:rPr lang="es-ES" sz="2000" dirty="0" err="1" smtClean="0"/>
              <a:t>augue</a:t>
            </a:r>
            <a:r>
              <a:rPr lang="es-ES" sz="2000" dirty="0" smtClean="0"/>
              <a:t> </a:t>
            </a:r>
            <a:r>
              <a:rPr lang="es-ES" sz="2000" dirty="0" err="1" smtClean="0"/>
              <a:t>suscipit</a:t>
            </a:r>
            <a:r>
              <a:rPr lang="es-ES" sz="2000" dirty="0" smtClean="0"/>
              <a:t> ut. </a:t>
            </a:r>
            <a:r>
              <a:rPr lang="es-ES" sz="2000" dirty="0" err="1" smtClean="0"/>
              <a:t>Duis</a:t>
            </a:r>
            <a:r>
              <a:rPr lang="es-ES" sz="2000" dirty="0" smtClean="0"/>
              <a:t> </a:t>
            </a:r>
            <a:r>
              <a:rPr lang="es-ES" sz="2000" dirty="0" err="1" smtClean="0"/>
              <a:t>rhoncus</a:t>
            </a:r>
            <a:r>
              <a:rPr lang="es-ES" sz="2000" dirty="0" smtClean="0"/>
              <a:t> </a:t>
            </a:r>
            <a:r>
              <a:rPr lang="es-ES" sz="2000" dirty="0" err="1" smtClean="0"/>
              <a:t>est</a:t>
            </a:r>
            <a:r>
              <a:rPr lang="es-ES" sz="2000" dirty="0" smtClean="0"/>
              <a:t> at </a:t>
            </a:r>
            <a:r>
              <a:rPr lang="es-ES" sz="2000" dirty="0" err="1" smtClean="0"/>
              <a:t>feugiat</a:t>
            </a:r>
            <a:r>
              <a:rPr lang="es-ES" sz="2000" dirty="0" smtClean="0"/>
              <a:t> </a:t>
            </a:r>
            <a:r>
              <a:rPr lang="es-ES" sz="2000" dirty="0" err="1" smtClean="0"/>
              <a:t>tristique</a:t>
            </a:r>
            <a:r>
              <a:rPr lang="es-ES" sz="2000" dirty="0" smtClean="0"/>
              <a:t>. </a:t>
            </a:r>
            <a:endParaRPr lang="es-ES_tradnl" sz="2000" dirty="0">
              <a:cs typeface="Tahoma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1008493" y="21593859"/>
            <a:ext cx="7923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smtClean="0">
                <a:solidFill>
                  <a:srgbClr val="00B0F0"/>
                </a:solidFill>
              </a:rPr>
              <a:t>Table 1: Express the title of the information presented</a:t>
            </a:r>
            <a:endParaRPr lang="en-US" sz="1600" i="1">
              <a:solidFill>
                <a:srgbClr val="00B0F0"/>
              </a:solidFill>
            </a:endParaRPr>
          </a:p>
        </p:txBody>
      </p:sp>
      <p:sp>
        <p:nvSpPr>
          <p:cNvPr id="33" name="Title 1"/>
          <p:cNvSpPr>
            <a:spLocks/>
          </p:cNvSpPr>
          <p:nvPr/>
        </p:nvSpPr>
        <p:spPr bwMode="auto">
          <a:xfrm>
            <a:off x="436478" y="20410979"/>
            <a:ext cx="9086463" cy="70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2854" tIns="69732" rIns="272854" bIns="69732" anchor="ctr"/>
          <a:lstStyle/>
          <a:p>
            <a:pPr defTabSz="1364171"/>
            <a:r>
              <a:rPr lang="en-GB" sz="3700" b="1" dirty="0" smtClean="0">
                <a:solidFill>
                  <a:srgbClr val="00B8ED"/>
                </a:solidFill>
                <a:cs typeface="Tahoma" pitchFamily="34" charset="0"/>
              </a:rPr>
              <a:t>Methodology</a:t>
            </a:r>
            <a:endParaRPr lang="en-GB" sz="3700" b="1" dirty="0">
              <a:solidFill>
                <a:srgbClr val="00B8ED"/>
              </a:solidFill>
              <a:cs typeface="Tahoma" pitchFamily="34" charset="0"/>
            </a:endParaRPr>
          </a:p>
        </p:txBody>
      </p:sp>
      <p:sp>
        <p:nvSpPr>
          <p:cNvPr id="35" name="Title 1"/>
          <p:cNvSpPr>
            <a:spLocks/>
          </p:cNvSpPr>
          <p:nvPr/>
        </p:nvSpPr>
        <p:spPr bwMode="auto">
          <a:xfrm>
            <a:off x="505833" y="21022326"/>
            <a:ext cx="882098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2854" tIns="0" rIns="272854" bIns="0" anchor="t"/>
          <a:lstStyle/>
          <a:p>
            <a:pPr algn="just" defTabSz="1364171">
              <a:lnSpc>
                <a:spcPct val="120000"/>
              </a:lnSpc>
            </a:pPr>
            <a:r>
              <a:rPr lang="es-ES" sz="2000" dirty="0" err="1" smtClean="0"/>
              <a:t>Lorem</a:t>
            </a:r>
            <a:r>
              <a:rPr lang="es-ES" sz="2000" dirty="0" smtClean="0"/>
              <a:t> </a:t>
            </a:r>
            <a:r>
              <a:rPr lang="es-ES" sz="2000" dirty="0" err="1" smtClean="0"/>
              <a:t>ipsum</a:t>
            </a:r>
            <a:r>
              <a:rPr lang="es-ES" sz="2000" dirty="0" smtClean="0"/>
              <a:t> dolor </a:t>
            </a:r>
            <a:r>
              <a:rPr lang="es-ES" sz="2000" dirty="0" err="1" smtClean="0"/>
              <a:t>sit</a:t>
            </a:r>
            <a:r>
              <a:rPr lang="es-ES" sz="2000" dirty="0" smtClean="0"/>
              <a:t> </a:t>
            </a:r>
            <a:r>
              <a:rPr lang="es-ES" sz="2000" dirty="0" err="1" smtClean="0"/>
              <a:t>amet</a:t>
            </a:r>
            <a:r>
              <a:rPr lang="es-ES" sz="2000" dirty="0" smtClean="0"/>
              <a:t>, </a:t>
            </a:r>
            <a:r>
              <a:rPr lang="es-ES" sz="2000" dirty="0" err="1" smtClean="0"/>
              <a:t>consectetur</a:t>
            </a:r>
            <a:r>
              <a:rPr lang="es-ES" sz="2000" dirty="0" smtClean="0"/>
              <a:t> </a:t>
            </a:r>
            <a:r>
              <a:rPr lang="es-ES" sz="2000" dirty="0" err="1" smtClean="0"/>
              <a:t>adipiscing</a:t>
            </a:r>
            <a:r>
              <a:rPr lang="es-ES" sz="2000" dirty="0" smtClean="0"/>
              <a:t> </a:t>
            </a:r>
            <a:r>
              <a:rPr lang="es-ES" sz="2000" dirty="0" err="1" smtClean="0"/>
              <a:t>elit</a:t>
            </a:r>
            <a:r>
              <a:rPr lang="es-ES" sz="2000" dirty="0" smtClean="0"/>
              <a:t>. </a:t>
            </a:r>
            <a:r>
              <a:rPr lang="es-ES" sz="2000" dirty="0" err="1" smtClean="0"/>
              <a:t>Mauris</a:t>
            </a:r>
            <a:r>
              <a:rPr lang="es-ES" sz="2000" dirty="0" smtClean="0"/>
              <a:t> </a:t>
            </a:r>
            <a:r>
              <a:rPr lang="es-ES" sz="2000" dirty="0" err="1" smtClean="0"/>
              <a:t>aliquam</a:t>
            </a:r>
            <a:r>
              <a:rPr lang="es-ES" sz="2000" dirty="0" smtClean="0"/>
              <a:t> nunc </a:t>
            </a:r>
            <a:r>
              <a:rPr lang="es-ES" sz="2000" dirty="0" err="1" smtClean="0"/>
              <a:t>placerat</a:t>
            </a:r>
            <a:r>
              <a:rPr lang="es-ES" sz="2000" dirty="0" smtClean="0"/>
              <a:t> </a:t>
            </a:r>
            <a:r>
              <a:rPr lang="es-ES" sz="2000" dirty="0" err="1" smtClean="0"/>
              <a:t>bibendum</a:t>
            </a:r>
            <a:r>
              <a:rPr lang="es-ES" sz="2000" dirty="0" smtClean="0"/>
              <a:t> </a:t>
            </a:r>
            <a:r>
              <a:rPr lang="es-ES" sz="2000" dirty="0" err="1" smtClean="0"/>
              <a:t>volutpat</a:t>
            </a:r>
            <a:r>
              <a:rPr lang="es-ES" sz="2000" dirty="0" smtClean="0"/>
              <a:t>. </a:t>
            </a:r>
            <a:r>
              <a:rPr lang="es-ES" sz="2000" dirty="0" err="1" smtClean="0"/>
              <a:t>Fusce</a:t>
            </a:r>
            <a:r>
              <a:rPr lang="es-ES" sz="2000" dirty="0" smtClean="0"/>
              <a:t> non nunc a </a:t>
            </a:r>
            <a:r>
              <a:rPr lang="es-ES" sz="2000" dirty="0" err="1" smtClean="0"/>
              <a:t>velit</a:t>
            </a:r>
            <a:r>
              <a:rPr lang="es-ES" sz="2000" dirty="0" smtClean="0"/>
              <a:t> </a:t>
            </a:r>
            <a:r>
              <a:rPr lang="es-ES" sz="2000" dirty="0" err="1" smtClean="0"/>
              <a:t>fermentum</a:t>
            </a:r>
            <a:r>
              <a:rPr lang="es-ES" sz="2000" dirty="0" smtClean="0"/>
              <a:t> </a:t>
            </a:r>
            <a:r>
              <a:rPr lang="es-ES" sz="2000" dirty="0" err="1" smtClean="0"/>
              <a:t>malesuada</a:t>
            </a:r>
            <a:r>
              <a:rPr lang="es-ES" sz="2000" dirty="0" smtClean="0"/>
              <a:t> </a:t>
            </a:r>
            <a:r>
              <a:rPr lang="es-ES" sz="2000" dirty="0" err="1" smtClean="0"/>
              <a:t>sit</a:t>
            </a:r>
            <a:r>
              <a:rPr lang="es-ES" sz="2000" dirty="0" smtClean="0"/>
              <a:t> </a:t>
            </a:r>
            <a:r>
              <a:rPr lang="es-ES" sz="2000" dirty="0" err="1" smtClean="0"/>
              <a:t>amet</a:t>
            </a:r>
            <a:r>
              <a:rPr lang="es-ES" sz="2000" dirty="0" smtClean="0"/>
              <a:t> </a:t>
            </a:r>
            <a:r>
              <a:rPr lang="es-ES" sz="2000" dirty="0" err="1" smtClean="0"/>
              <a:t>sit</a:t>
            </a:r>
            <a:r>
              <a:rPr lang="es-ES" sz="2000" dirty="0" smtClean="0"/>
              <a:t> </a:t>
            </a:r>
            <a:r>
              <a:rPr lang="es-ES" sz="2000" dirty="0" err="1" smtClean="0"/>
              <a:t>amet</a:t>
            </a:r>
            <a:r>
              <a:rPr lang="es-ES" sz="2000" dirty="0" smtClean="0"/>
              <a:t> </a:t>
            </a:r>
            <a:r>
              <a:rPr lang="es-ES" sz="2000" dirty="0" err="1" smtClean="0"/>
              <a:t>nisl</a:t>
            </a:r>
            <a:r>
              <a:rPr lang="es-ES" sz="2000" dirty="0" smtClean="0"/>
              <a:t>. </a:t>
            </a:r>
            <a:r>
              <a:rPr lang="es-ES" sz="2000" dirty="0" err="1" smtClean="0"/>
              <a:t>Proin</a:t>
            </a:r>
            <a:r>
              <a:rPr lang="es-ES" sz="2000" dirty="0" smtClean="0"/>
              <a:t> </a:t>
            </a:r>
            <a:r>
              <a:rPr lang="es-ES" sz="2000" dirty="0" err="1" smtClean="0"/>
              <a:t>facilisis</a:t>
            </a:r>
            <a:r>
              <a:rPr lang="es-ES" sz="2000" dirty="0" smtClean="0"/>
              <a:t> </a:t>
            </a:r>
            <a:r>
              <a:rPr lang="es-ES" sz="2000" dirty="0" err="1" smtClean="0"/>
              <a:t>sagittis</a:t>
            </a:r>
            <a:r>
              <a:rPr lang="es-ES" sz="2000" dirty="0" smtClean="0"/>
              <a:t> </a:t>
            </a:r>
            <a:r>
              <a:rPr lang="es-ES" sz="2000" dirty="0" err="1" smtClean="0"/>
              <a:t>quam</a:t>
            </a:r>
            <a:r>
              <a:rPr lang="es-ES" sz="2000" dirty="0" smtClean="0"/>
              <a:t> </a:t>
            </a:r>
            <a:r>
              <a:rPr lang="es-ES" sz="2000" dirty="0" err="1" smtClean="0"/>
              <a:t>nec</a:t>
            </a:r>
            <a:r>
              <a:rPr lang="es-ES" sz="2000" dirty="0" smtClean="0"/>
              <a:t> </a:t>
            </a:r>
            <a:r>
              <a:rPr lang="es-ES" sz="2000" dirty="0" err="1" smtClean="0"/>
              <a:t>tincidunt</a:t>
            </a:r>
            <a:r>
              <a:rPr lang="es-ES" sz="2000" dirty="0" smtClean="0"/>
              <a:t>. Ut </a:t>
            </a:r>
            <a:r>
              <a:rPr lang="es-ES" sz="2000" dirty="0" err="1" smtClean="0"/>
              <a:t>nec</a:t>
            </a:r>
            <a:r>
              <a:rPr lang="es-ES" sz="2000" dirty="0" smtClean="0"/>
              <a:t> </a:t>
            </a:r>
            <a:r>
              <a:rPr lang="es-ES" sz="2000" dirty="0" err="1" smtClean="0"/>
              <a:t>lorem</a:t>
            </a:r>
            <a:r>
              <a:rPr lang="es-ES" sz="2000" dirty="0" smtClean="0"/>
              <a:t> </a:t>
            </a:r>
            <a:r>
              <a:rPr lang="es-ES" sz="2000" dirty="0" err="1" smtClean="0"/>
              <a:t>quis</a:t>
            </a:r>
            <a:r>
              <a:rPr lang="es-ES" sz="2000" dirty="0" smtClean="0"/>
              <a:t> </a:t>
            </a:r>
            <a:r>
              <a:rPr lang="es-ES" sz="2000" dirty="0" err="1" smtClean="0"/>
              <a:t>dui</a:t>
            </a:r>
            <a:r>
              <a:rPr lang="es-ES" sz="2000" dirty="0" smtClean="0"/>
              <a:t> </a:t>
            </a:r>
            <a:r>
              <a:rPr lang="es-ES" sz="2000" dirty="0" err="1" smtClean="0"/>
              <a:t>rutrum</a:t>
            </a:r>
            <a:r>
              <a:rPr lang="es-ES" sz="2000" dirty="0" smtClean="0"/>
              <a:t> </a:t>
            </a:r>
            <a:r>
              <a:rPr lang="es-ES" sz="2000" dirty="0" err="1" smtClean="0"/>
              <a:t>volutpat</a:t>
            </a:r>
            <a:r>
              <a:rPr lang="es-ES" sz="2000" dirty="0" smtClean="0"/>
              <a:t>. Ut </a:t>
            </a:r>
            <a:r>
              <a:rPr lang="es-ES" sz="2000" dirty="0" err="1" smtClean="0"/>
              <a:t>velit</a:t>
            </a:r>
            <a:r>
              <a:rPr lang="es-ES" sz="2000" dirty="0" smtClean="0"/>
              <a:t> </a:t>
            </a:r>
            <a:r>
              <a:rPr lang="es-ES" sz="2000" dirty="0" err="1" smtClean="0"/>
              <a:t>metus</a:t>
            </a:r>
            <a:r>
              <a:rPr lang="es-ES" sz="2000" dirty="0" smtClean="0"/>
              <a:t>, </a:t>
            </a:r>
            <a:r>
              <a:rPr lang="es-ES" sz="2000" dirty="0" err="1" smtClean="0"/>
              <a:t>tempus</a:t>
            </a:r>
            <a:r>
              <a:rPr lang="es-ES" sz="2000" dirty="0" smtClean="0"/>
              <a:t> a tortor sed, </a:t>
            </a:r>
            <a:r>
              <a:rPr lang="es-ES" sz="2000" dirty="0" err="1" smtClean="0"/>
              <a:t>posuere</a:t>
            </a:r>
            <a:r>
              <a:rPr lang="es-ES" sz="2000" dirty="0" smtClean="0"/>
              <a:t> </a:t>
            </a:r>
            <a:r>
              <a:rPr lang="es-ES" sz="2000" dirty="0" err="1" smtClean="0"/>
              <a:t>lobortis</a:t>
            </a:r>
            <a:r>
              <a:rPr lang="es-ES" sz="2000" dirty="0" smtClean="0"/>
              <a:t> </a:t>
            </a:r>
            <a:r>
              <a:rPr lang="es-ES" sz="2000" dirty="0" err="1" smtClean="0"/>
              <a:t>diam</a:t>
            </a:r>
            <a:r>
              <a:rPr lang="es-ES" sz="2000" dirty="0" smtClean="0"/>
              <a:t>. </a:t>
            </a:r>
            <a:r>
              <a:rPr lang="es-ES" sz="2000" dirty="0" err="1" smtClean="0"/>
              <a:t>Donec</a:t>
            </a:r>
            <a:r>
              <a:rPr lang="es-ES" sz="2000" dirty="0" smtClean="0"/>
              <a:t> </a:t>
            </a:r>
            <a:r>
              <a:rPr lang="es-ES" sz="2000" dirty="0" err="1" smtClean="0"/>
              <a:t>mattis</a:t>
            </a:r>
            <a:r>
              <a:rPr lang="es-ES" sz="2000" dirty="0" smtClean="0"/>
              <a:t> </a:t>
            </a:r>
            <a:r>
              <a:rPr lang="es-ES" sz="2000" dirty="0" err="1"/>
              <a:t>molestie</a:t>
            </a:r>
            <a:r>
              <a:rPr lang="es-ES" sz="2000" dirty="0"/>
              <a:t> </a:t>
            </a:r>
            <a:r>
              <a:rPr lang="es-ES" sz="2000" dirty="0" err="1"/>
              <a:t>sapien</a:t>
            </a:r>
            <a:r>
              <a:rPr lang="es-ES" sz="2000" dirty="0"/>
              <a:t>, ut </a:t>
            </a:r>
            <a:r>
              <a:rPr lang="es-ES" sz="2000" dirty="0" err="1"/>
              <a:t>egestas</a:t>
            </a:r>
            <a:r>
              <a:rPr lang="es-ES" sz="2000" dirty="0"/>
              <a:t> </a:t>
            </a:r>
            <a:r>
              <a:rPr lang="es-ES" sz="2000" dirty="0" err="1"/>
              <a:t>felis</a:t>
            </a:r>
            <a:r>
              <a:rPr lang="es-ES" sz="2000" dirty="0"/>
              <a:t> </a:t>
            </a:r>
            <a:r>
              <a:rPr lang="es-ES" sz="2000" dirty="0" err="1"/>
              <a:t>pellentesque</a:t>
            </a:r>
            <a:r>
              <a:rPr lang="es-ES" sz="2000" dirty="0"/>
              <a:t> </a:t>
            </a:r>
            <a:r>
              <a:rPr lang="es-ES" sz="2000" dirty="0" err="1"/>
              <a:t>nec</a:t>
            </a:r>
            <a:r>
              <a:rPr lang="es-ES" sz="2000" dirty="0"/>
              <a:t>. </a:t>
            </a:r>
            <a:r>
              <a:rPr lang="es-ES" sz="2000" dirty="0" err="1"/>
              <a:t>Integer</a:t>
            </a:r>
            <a:r>
              <a:rPr lang="es-ES" sz="2000" dirty="0"/>
              <a:t> </a:t>
            </a:r>
            <a:r>
              <a:rPr lang="es-ES" sz="2000" dirty="0" err="1"/>
              <a:t>posuere</a:t>
            </a:r>
            <a:r>
              <a:rPr lang="es-ES" sz="2000" dirty="0"/>
              <a:t> </a:t>
            </a:r>
            <a:r>
              <a:rPr lang="es-ES" sz="2000" dirty="0" err="1"/>
              <a:t>dictum</a:t>
            </a:r>
            <a:r>
              <a:rPr lang="es-ES" sz="2000" dirty="0"/>
              <a:t> </a:t>
            </a:r>
            <a:r>
              <a:rPr lang="es-ES" sz="2000" dirty="0" err="1"/>
              <a:t>est</a:t>
            </a:r>
            <a:r>
              <a:rPr lang="es-ES" sz="2000" dirty="0"/>
              <a:t> </a:t>
            </a:r>
            <a:r>
              <a:rPr lang="es-ES" sz="2000" dirty="0" err="1"/>
              <a:t>quis</a:t>
            </a:r>
            <a:r>
              <a:rPr lang="es-ES" sz="2000" dirty="0"/>
              <a:t> </a:t>
            </a:r>
            <a:r>
              <a:rPr lang="es-ES" sz="2000" dirty="0" err="1"/>
              <a:t>elementum</a:t>
            </a:r>
            <a:r>
              <a:rPr lang="es-ES" sz="2000" dirty="0"/>
              <a:t>. </a:t>
            </a:r>
            <a:r>
              <a:rPr lang="es-ES" sz="2000" dirty="0" err="1"/>
              <a:t>Aliquam</a:t>
            </a:r>
            <a:r>
              <a:rPr lang="es-ES" sz="2000" dirty="0"/>
              <a:t> </a:t>
            </a:r>
            <a:r>
              <a:rPr lang="es-ES" sz="2000" dirty="0" err="1"/>
              <a:t>erat</a:t>
            </a:r>
            <a:r>
              <a:rPr lang="es-ES" sz="2000" dirty="0"/>
              <a:t> </a:t>
            </a:r>
            <a:r>
              <a:rPr lang="es-ES" sz="2000" dirty="0" err="1"/>
              <a:t>volutpat</a:t>
            </a:r>
            <a:r>
              <a:rPr lang="es-ES" sz="2000" dirty="0"/>
              <a:t>. Sed </a:t>
            </a:r>
            <a:r>
              <a:rPr lang="es-ES" sz="2000" dirty="0" err="1"/>
              <a:t>eget</a:t>
            </a:r>
            <a:r>
              <a:rPr lang="es-ES" sz="2000" dirty="0"/>
              <a:t> </a:t>
            </a:r>
            <a:r>
              <a:rPr lang="es-ES" sz="2000" dirty="0" err="1"/>
              <a:t>suscipit</a:t>
            </a:r>
            <a:r>
              <a:rPr lang="es-ES" sz="2000" dirty="0"/>
              <a:t> </a:t>
            </a:r>
            <a:r>
              <a:rPr lang="es-ES" sz="2000" dirty="0" err="1"/>
              <a:t>turpis</a:t>
            </a:r>
            <a:r>
              <a:rPr lang="es-ES" sz="2000" dirty="0"/>
              <a:t>. Nunc </a:t>
            </a:r>
            <a:r>
              <a:rPr lang="es-ES" sz="2000" dirty="0" err="1"/>
              <a:t>varius</a:t>
            </a:r>
            <a:r>
              <a:rPr lang="es-ES" sz="2000" dirty="0"/>
              <a:t> </a:t>
            </a:r>
            <a:r>
              <a:rPr lang="es-ES" sz="2000" dirty="0" err="1"/>
              <a:t>felis</a:t>
            </a:r>
            <a:r>
              <a:rPr lang="es-ES" sz="2000" dirty="0"/>
              <a:t> </a:t>
            </a:r>
            <a:r>
              <a:rPr lang="es-ES" sz="2000" dirty="0" err="1"/>
              <a:t>vel</a:t>
            </a:r>
            <a:r>
              <a:rPr lang="es-ES" sz="2000" dirty="0"/>
              <a:t> </a:t>
            </a:r>
            <a:r>
              <a:rPr lang="es-ES" sz="2000" dirty="0" err="1"/>
              <a:t>metus</a:t>
            </a:r>
            <a:r>
              <a:rPr lang="es-ES" sz="2000" dirty="0"/>
              <a:t> </a:t>
            </a:r>
            <a:r>
              <a:rPr lang="es-ES" sz="2000" dirty="0" err="1"/>
              <a:t>hendrerit</a:t>
            </a:r>
            <a:r>
              <a:rPr lang="es-ES" sz="2000" dirty="0"/>
              <a:t> </a:t>
            </a:r>
            <a:r>
              <a:rPr lang="es-ES" sz="2000" dirty="0" err="1"/>
              <a:t>sollicitudin</a:t>
            </a:r>
            <a:r>
              <a:rPr lang="es-ES" sz="2000" dirty="0"/>
              <a:t>. </a:t>
            </a:r>
            <a:r>
              <a:rPr lang="es-ES" sz="2000" dirty="0" err="1"/>
              <a:t>Nam</a:t>
            </a:r>
            <a:r>
              <a:rPr lang="es-ES" sz="2000" dirty="0"/>
              <a:t> </a:t>
            </a:r>
            <a:r>
              <a:rPr lang="es-ES" sz="2000" dirty="0" err="1"/>
              <a:t>quis</a:t>
            </a:r>
            <a:r>
              <a:rPr lang="es-ES" sz="2000" dirty="0"/>
              <a:t> </a:t>
            </a:r>
            <a:r>
              <a:rPr lang="es-ES" sz="2000" dirty="0" err="1"/>
              <a:t>porttitor</a:t>
            </a:r>
            <a:r>
              <a:rPr lang="es-ES" sz="2000" dirty="0"/>
              <a:t> </a:t>
            </a:r>
            <a:r>
              <a:rPr lang="es-ES" sz="2000" dirty="0" err="1"/>
              <a:t>lorem</a:t>
            </a:r>
            <a:r>
              <a:rPr lang="es-ES" sz="2000" dirty="0"/>
              <a:t>, </a:t>
            </a:r>
            <a:r>
              <a:rPr lang="es-ES" sz="2000" dirty="0" err="1"/>
              <a:t>tempor</a:t>
            </a:r>
            <a:r>
              <a:rPr lang="es-ES" sz="2000" dirty="0"/>
              <a:t> </a:t>
            </a:r>
            <a:r>
              <a:rPr lang="es-ES" sz="2000" dirty="0" err="1"/>
              <a:t>ultricies</a:t>
            </a:r>
            <a:r>
              <a:rPr lang="es-ES" sz="2000" dirty="0"/>
              <a:t> </a:t>
            </a:r>
            <a:r>
              <a:rPr lang="es-ES" sz="2000" dirty="0" err="1"/>
              <a:t>quam</a:t>
            </a:r>
            <a:r>
              <a:rPr lang="es-ES" sz="2000" dirty="0"/>
              <a:t>. In </a:t>
            </a:r>
            <a:r>
              <a:rPr lang="es-ES" sz="2000" dirty="0" err="1"/>
              <a:t>hac</a:t>
            </a:r>
            <a:r>
              <a:rPr lang="es-ES" sz="2000" dirty="0"/>
              <a:t> </a:t>
            </a:r>
            <a:r>
              <a:rPr lang="es-ES" sz="2000" dirty="0" err="1"/>
              <a:t>habitasse</a:t>
            </a:r>
            <a:r>
              <a:rPr lang="es-ES" sz="2000" dirty="0"/>
              <a:t> platea </a:t>
            </a:r>
            <a:r>
              <a:rPr lang="es-ES" sz="2000" dirty="0" err="1"/>
              <a:t>dictumst</a:t>
            </a:r>
            <a:r>
              <a:rPr lang="es-ES" sz="2000" dirty="0" smtClean="0"/>
              <a:t>. </a:t>
            </a:r>
            <a:r>
              <a:rPr lang="es-ES" sz="2000" dirty="0" err="1" smtClean="0"/>
              <a:t>Pellentesque</a:t>
            </a:r>
            <a:r>
              <a:rPr lang="es-ES" sz="2000" dirty="0" smtClean="0"/>
              <a:t> </a:t>
            </a:r>
            <a:r>
              <a:rPr lang="es-ES" sz="2000" dirty="0" err="1" smtClean="0"/>
              <a:t>augue</a:t>
            </a:r>
            <a:r>
              <a:rPr lang="es-ES" sz="2000" dirty="0" smtClean="0"/>
              <a:t> </a:t>
            </a:r>
            <a:r>
              <a:rPr lang="es-ES" sz="2000" dirty="0" err="1" smtClean="0"/>
              <a:t>orci</a:t>
            </a:r>
            <a:r>
              <a:rPr lang="es-ES" sz="2000" dirty="0" smtClean="0"/>
              <a:t>, </a:t>
            </a:r>
            <a:r>
              <a:rPr lang="es-ES" sz="2000" dirty="0" err="1" smtClean="0"/>
              <a:t>venenatis</a:t>
            </a:r>
            <a:r>
              <a:rPr lang="es-ES" sz="2000" dirty="0" smtClean="0"/>
              <a:t> ut </a:t>
            </a:r>
            <a:r>
              <a:rPr lang="es-ES" sz="2000" dirty="0" err="1" smtClean="0"/>
              <a:t>mauris</a:t>
            </a:r>
            <a:r>
              <a:rPr lang="es-ES" sz="2000" dirty="0" smtClean="0"/>
              <a:t> </a:t>
            </a:r>
            <a:r>
              <a:rPr lang="es-ES" sz="2000" dirty="0" err="1" smtClean="0"/>
              <a:t>sit</a:t>
            </a:r>
            <a:r>
              <a:rPr lang="es-ES" sz="2000" dirty="0" smtClean="0"/>
              <a:t> </a:t>
            </a:r>
            <a:r>
              <a:rPr lang="es-ES" sz="2000" dirty="0" err="1" smtClean="0"/>
              <a:t>amet</a:t>
            </a:r>
            <a:r>
              <a:rPr lang="es-ES" sz="2000" dirty="0" smtClean="0"/>
              <a:t>, </a:t>
            </a:r>
            <a:r>
              <a:rPr lang="es-ES" sz="2000" dirty="0" err="1" smtClean="0"/>
              <a:t>fermentum</a:t>
            </a:r>
            <a:r>
              <a:rPr lang="es-ES" sz="2000" dirty="0" smtClean="0"/>
              <a:t> </a:t>
            </a:r>
            <a:r>
              <a:rPr lang="es-ES" sz="2000" dirty="0" err="1" smtClean="0"/>
              <a:t>volutpat</a:t>
            </a:r>
            <a:r>
              <a:rPr lang="es-ES" sz="2000" dirty="0" smtClean="0"/>
              <a:t> </a:t>
            </a:r>
            <a:r>
              <a:rPr lang="es-ES" sz="2000" dirty="0" err="1" smtClean="0"/>
              <a:t>ligula</a:t>
            </a:r>
            <a:r>
              <a:rPr lang="es-ES" sz="2000" dirty="0" smtClean="0"/>
              <a:t>. </a:t>
            </a:r>
            <a:r>
              <a:rPr lang="es-ES" sz="2000" dirty="0" err="1" smtClean="0"/>
              <a:t>Phasellus</a:t>
            </a:r>
            <a:r>
              <a:rPr lang="es-ES" sz="2000" dirty="0" smtClean="0"/>
              <a:t> </a:t>
            </a:r>
            <a:r>
              <a:rPr lang="es-ES" sz="2000" dirty="0" err="1" smtClean="0"/>
              <a:t>imperdiet</a:t>
            </a:r>
            <a:r>
              <a:rPr lang="es-ES" sz="2000" dirty="0" smtClean="0"/>
              <a:t> </a:t>
            </a:r>
            <a:r>
              <a:rPr lang="es-ES" sz="2000" dirty="0" err="1" smtClean="0"/>
              <a:t>adipiscing</a:t>
            </a:r>
            <a:r>
              <a:rPr lang="es-ES" sz="2000" dirty="0" smtClean="0"/>
              <a:t> </a:t>
            </a:r>
            <a:r>
              <a:rPr lang="es-ES" sz="2000" dirty="0" err="1" smtClean="0"/>
              <a:t>tempor</a:t>
            </a:r>
            <a:r>
              <a:rPr lang="es-ES" sz="2000" dirty="0" smtClean="0"/>
              <a:t>.</a:t>
            </a:r>
          </a:p>
          <a:p>
            <a:pPr algn="just" defTabSz="1364171">
              <a:lnSpc>
                <a:spcPct val="120000"/>
              </a:lnSpc>
            </a:pPr>
            <a:r>
              <a:rPr lang="es-ES" sz="2000" dirty="0" err="1"/>
              <a:t>Nam</a:t>
            </a:r>
            <a:r>
              <a:rPr lang="es-ES" sz="2000" dirty="0"/>
              <a:t> </a:t>
            </a:r>
            <a:r>
              <a:rPr lang="es-ES" sz="2000" dirty="0" err="1"/>
              <a:t>quis</a:t>
            </a:r>
            <a:r>
              <a:rPr lang="es-ES" sz="2000" dirty="0"/>
              <a:t> </a:t>
            </a:r>
            <a:r>
              <a:rPr lang="es-ES" sz="2000" dirty="0" err="1"/>
              <a:t>porttitor</a:t>
            </a:r>
            <a:r>
              <a:rPr lang="es-ES" sz="2000" dirty="0"/>
              <a:t> </a:t>
            </a:r>
            <a:r>
              <a:rPr lang="es-ES" sz="2000" dirty="0" err="1"/>
              <a:t>lorem</a:t>
            </a:r>
            <a:r>
              <a:rPr lang="es-ES" sz="2000" dirty="0"/>
              <a:t>, </a:t>
            </a:r>
            <a:r>
              <a:rPr lang="es-ES" sz="2000" dirty="0" err="1"/>
              <a:t>tempor</a:t>
            </a:r>
            <a:r>
              <a:rPr lang="es-ES" sz="2000" dirty="0"/>
              <a:t> </a:t>
            </a:r>
            <a:r>
              <a:rPr lang="es-ES" sz="2000" dirty="0" err="1"/>
              <a:t>ultricies</a:t>
            </a:r>
            <a:r>
              <a:rPr lang="es-ES" sz="2000" dirty="0"/>
              <a:t> </a:t>
            </a:r>
            <a:r>
              <a:rPr lang="es-ES" sz="2000" dirty="0" err="1"/>
              <a:t>quam</a:t>
            </a:r>
            <a:r>
              <a:rPr lang="es-ES" sz="2000" dirty="0"/>
              <a:t>. In </a:t>
            </a:r>
            <a:r>
              <a:rPr lang="es-ES" sz="2000" dirty="0" err="1"/>
              <a:t>hac</a:t>
            </a:r>
            <a:r>
              <a:rPr lang="es-ES" sz="2000" dirty="0"/>
              <a:t> </a:t>
            </a:r>
            <a:r>
              <a:rPr lang="es-ES" sz="2000" dirty="0" err="1"/>
              <a:t>habitasse</a:t>
            </a:r>
            <a:r>
              <a:rPr lang="es-ES" sz="2000" dirty="0"/>
              <a:t> platea </a:t>
            </a:r>
            <a:r>
              <a:rPr lang="es-ES" sz="2000" dirty="0" err="1"/>
              <a:t>dictumst</a:t>
            </a:r>
            <a:r>
              <a:rPr lang="es-ES" sz="2000" dirty="0"/>
              <a:t>. </a:t>
            </a:r>
            <a:r>
              <a:rPr lang="es-ES" sz="2000" dirty="0" err="1"/>
              <a:t>Pellentesque</a:t>
            </a:r>
            <a:r>
              <a:rPr lang="es-ES" sz="2000" dirty="0"/>
              <a:t> </a:t>
            </a:r>
            <a:r>
              <a:rPr lang="es-ES" sz="2000" dirty="0" err="1"/>
              <a:t>augue</a:t>
            </a:r>
            <a:r>
              <a:rPr lang="es-ES" sz="2000" dirty="0"/>
              <a:t> </a:t>
            </a:r>
            <a:r>
              <a:rPr lang="es-ES" sz="2000" dirty="0" err="1"/>
              <a:t>orci</a:t>
            </a:r>
            <a:r>
              <a:rPr lang="es-ES" sz="2000" dirty="0"/>
              <a:t>, </a:t>
            </a:r>
            <a:r>
              <a:rPr lang="es-ES" sz="2000" dirty="0" err="1"/>
              <a:t>venenatis</a:t>
            </a:r>
            <a:r>
              <a:rPr lang="es-ES" sz="2000" dirty="0"/>
              <a:t> ut </a:t>
            </a:r>
            <a:r>
              <a:rPr lang="es-ES" sz="2000" dirty="0" err="1"/>
              <a:t>mauris</a:t>
            </a:r>
            <a:r>
              <a:rPr lang="es-ES" sz="2000" dirty="0"/>
              <a:t> </a:t>
            </a:r>
            <a:r>
              <a:rPr lang="es-ES" sz="2000" dirty="0" err="1"/>
              <a:t>sit</a:t>
            </a:r>
            <a:r>
              <a:rPr lang="es-ES" sz="2000" dirty="0"/>
              <a:t> </a:t>
            </a:r>
            <a:r>
              <a:rPr lang="es-ES" sz="2000" dirty="0" err="1"/>
              <a:t>amet</a:t>
            </a:r>
            <a:r>
              <a:rPr lang="es-ES" sz="2000" dirty="0"/>
              <a:t>, </a:t>
            </a:r>
            <a:r>
              <a:rPr lang="es-ES" sz="2000" dirty="0" err="1"/>
              <a:t>fermentum</a:t>
            </a:r>
            <a:r>
              <a:rPr lang="es-ES" sz="2000" dirty="0"/>
              <a:t> </a:t>
            </a:r>
            <a:r>
              <a:rPr lang="es-ES" sz="2000" dirty="0" err="1"/>
              <a:t>volutpat</a:t>
            </a:r>
            <a:r>
              <a:rPr lang="es-ES" sz="2000" dirty="0"/>
              <a:t> </a:t>
            </a:r>
            <a:r>
              <a:rPr lang="es-ES" sz="2000" dirty="0" err="1"/>
              <a:t>ligula</a:t>
            </a:r>
            <a:r>
              <a:rPr lang="es-ES" sz="2000" dirty="0"/>
              <a:t>. </a:t>
            </a:r>
            <a:r>
              <a:rPr lang="es-ES" sz="2000" dirty="0" err="1"/>
              <a:t>Phasellus</a:t>
            </a:r>
            <a:r>
              <a:rPr lang="es-ES" sz="2000" dirty="0"/>
              <a:t> </a:t>
            </a:r>
            <a:r>
              <a:rPr lang="es-ES" sz="2000" dirty="0" err="1"/>
              <a:t>imperdiet</a:t>
            </a:r>
            <a:r>
              <a:rPr lang="es-ES" sz="2000" dirty="0"/>
              <a:t> </a:t>
            </a:r>
            <a:r>
              <a:rPr lang="es-ES" sz="2000" dirty="0" err="1"/>
              <a:t>adipiscing</a:t>
            </a:r>
            <a:r>
              <a:rPr lang="es-ES" sz="2000" dirty="0"/>
              <a:t> </a:t>
            </a:r>
            <a:r>
              <a:rPr lang="es-ES" sz="2000" dirty="0" err="1"/>
              <a:t>tempor</a:t>
            </a:r>
            <a:r>
              <a:rPr lang="es-ES" sz="2000" dirty="0" smtClean="0"/>
              <a:t>. </a:t>
            </a:r>
            <a:r>
              <a:rPr lang="es-ES" sz="2000" dirty="0" err="1"/>
              <a:t>Donec</a:t>
            </a:r>
            <a:r>
              <a:rPr lang="es-ES" sz="2000" dirty="0"/>
              <a:t> </a:t>
            </a:r>
            <a:r>
              <a:rPr lang="es-ES" sz="2000" dirty="0" err="1"/>
              <a:t>mattis</a:t>
            </a:r>
            <a:r>
              <a:rPr lang="es-ES" sz="2000" dirty="0"/>
              <a:t> </a:t>
            </a:r>
            <a:r>
              <a:rPr lang="es-ES" sz="2000" dirty="0" err="1"/>
              <a:t>molestie</a:t>
            </a:r>
            <a:r>
              <a:rPr lang="es-ES" sz="2000" dirty="0"/>
              <a:t> </a:t>
            </a:r>
            <a:r>
              <a:rPr lang="es-ES" sz="2000" dirty="0" err="1"/>
              <a:t>sapien</a:t>
            </a:r>
            <a:r>
              <a:rPr lang="es-ES" sz="2000" dirty="0"/>
              <a:t>, ut </a:t>
            </a:r>
            <a:r>
              <a:rPr lang="es-ES" sz="2000" dirty="0" err="1"/>
              <a:t>egestas</a:t>
            </a:r>
            <a:r>
              <a:rPr lang="es-ES" sz="2000" dirty="0"/>
              <a:t> </a:t>
            </a:r>
            <a:r>
              <a:rPr lang="es-ES" sz="2000" dirty="0" err="1"/>
              <a:t>felis</a:t>
            </a:r>
            <a:r>
              <a:rPr lang="es-ES" sz="2000" dirty="0"/>
              <a:t> </a:t>
            </a:r>
            <a:r>
              <a:rPr lang="es-ES" sz="2000" dirty="0" err="1"/>
              <a:t>pellentesque</a:t>
            </a:r>
            <a:r>
              <a:rPr lang="es-ES" sz="2000" dirty="0"/>
              <a:t> </a:t>
            </a:r>
            <a:r>
              <a:rPr lang="es-ES" sz="2000" dirty="0" err="1"/>
              <a:t>nec</a:t>
            </a:r>
            <a:r>
              <a:rPr lang="es-ES" sz="2000" dirty="0"/>
              <a:t>. </a:t>
            </a:r>
            <a:r>
              <a:rPr lang="es-ES" sz="2000" dirty="0" err="1"/>
              <a:t>Integer</a:t>
            </a:r>
            <a:r>
              <a:rPr lang="es-ES" sz="2000" dirty="0"/>
              <a:t> </a:t>
            </a:r>
            <a:r>
              <a:rPr lang="es-ES" sz="2000" dirty="0" err="1"/>
              <a:t>posuere</a:t>
            </a:r>
            <a:r>
              <a:rPr lang="es-ES" sz="2000" dirty="0"/>
              <a:t> </a:t>
            </a:r>
            <a:r>
              <a:rPr lang="es-ES" sz="2000" dirty="0" err="1"/>
              <a:t>dictum</a:t>
            </a:r>
            <a:r>
              <a:rPr lang="es-ES" sz="2000" dirty="0"/>
              <a:t> </a:t>
            </a:r>
            <a:r>
              <a:rPr lang="es-ES" sz="2000" dirty="0" err="1"/>
              <a:t>est</a:t>
            </a:r>
            <a:r>
              <a:rPr lang="es-ES" sz="2000" dirty="0"/>
              <a:t> </a:t>
            </a:r>
            <a:r>
              <a:rPr lang="es-ES" sz="2000" dirty="0" err="1"/>
              <a:t>quis</a:t>
            </a:r>
            <a:r>
              <a:rPr lang="es-ES" sz="2000" dirty="0"/>
              <a:t> </a:t>
            </a:r>
            <a:r>
              <a:rPr lang="es-ES" sz="2000" dirty="0" err="1"/>
              <a:t>elementum</a:t>
            </a:r>
            <a:r>
              <a:rPr lang="es-ES" sz="2000" dirty="0"/>
              <a:t>. </a:t>
            </a:r>
            <a:r>
              <a:rPr lang="es-ES" sz="2000" dirty="0" err="1"/>
              <a:t>Aliquam</a:t>
            </a:r>
            <a:r>
              <a:rPr lang="es-ES" sz="2000" dirty="0"/>
              <a:t> </a:t>
            </a:r>
            <a:r>
              <a:rPr lang="es-ES" sz="2000" dirty="0" err="1"/>
              <a:t>erat</a:t>
            </a:r>
            <a:r>
              <a:rPr lang="es-ES" sz="2000" dirty="0"/>
              <a:t> </a:t>
            </a:r>
            <a:r>
              <a:rPr lang="es-ES" sz="2000" dirty="0" err="1"/>
              <a:t>volutpat</a:t>
            </a:r>
            <a:r>
              <a:rPr lang="es-ES" sz="2000" dirty="0"/>
              <a:t>. </a:t>
            </a:r>
            <a:endParaRPr lang="es-ES_tradnl" sz="2000" dirty="0">
              <a:cs typeface="Tahoma" pitchFamily="34" charset="0"/>
            </a:endParaRPr>
          </a:p>
          <a:p>
            <a:pPr algn="just" defTabSz="1364171">
              <a:lnSpc>
                <a:spcPct val="120000"/>
              </a:lnSpc>
            </a:pPr>
            <a:endParaRPr lang="es-ES_tradnl" sz="2000" dirty="0">
              <a:cs typeface="Tahoma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26947712"/>
            <a:ext cx="19765963" cy="1368152"/>
          </a:xfrm>
          <a:prstGeom prst="rect">
            <a:avLst/>
          </a:prstGeom>
          <a:gradFill flip="none" rotWithShape="1">
            <a:gsLst>
              <a:gs pos="0">
                <a:srgbClr val="8FBF21"/>
              </a:gs>
              <a:gs pos="100000">
                <a:srgbClr val="00B8E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28" name="Picture 4" descr="http://www.tomateylangostino.com/images/logo4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101" y="27163736"/>
            <a:ext cx="890243" cy="103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3.bp.blogspot.com/_5fzvWcaS8dg/SNFO1hr90TI/AAAAAAAAAC8/EXojZ7ved_Q/s400/arbol+logo+solo+peque%C3%B1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565" y="26947713"/>
            <a:ext cx="106985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37965" y="27091728"/>
            <a:ext cx="9880600" cy="11264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Insert here the logos of the participants</a:t>
            </a:r>
          </a:p>
          <a:p>
            <a:pPr algn="just">
              <a:lnSpc>
                <a:spcPct val="12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See some examples </a:t>
            </a:r>
            <a:endParaRPr lang="en-US" sz="2800" b="1" dirty="0">
              <a:solidFill>
                <a:schemeClr val="bg1"/>
              </a:solidFill>
              <a:cs typeface="Tahoma" pitchFamily="34" charset="0"/>
            </a:endParaRPr>
          </a:p>
        </p:txBody>
      </p:sp>
      <p:pic>
        <p:nvPicPr>
          <p:cNvPr id="1032" name="Picture 8" descr="http://argentina.indymedia.org/uploads/2009/11/logo_ccodav.jpg0wblii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1431" y="27019720"/>
            <a:ext cx="1218014" cy="117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birdingalbufera.es/files/recursos/Logo_Dia_Mundial_Agua201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2F6E91"/>
              </a:clrFrom>
              <a:clrTo>
                <a:srgbClr val="2F6E91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749" y="27091728"/>
            <a:ext cx="2203848" cy="115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4" name="3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891267"/>
              </p:ext>
            </p:extLst>
          </p:nvPr>
        </p:nvGraphicFramePr>
        <p:xfrm>
          <a:off x="9882983" y="18418340"/>
          <a:ext cx="9020279" cy="3169920"/>
        </p:xfrm>
        <a:graphic>
          <a:graphicData uri="http://schemas.openxmlformats.org/drawingml/2006/table">
            <a:tbl>
              <a:tblPr firstRow="1" firstCol="1" bandRow="1"/>
              <a:tblGrid>
                <a:gridCol w="2076803"/>
                <a:gridCol w="2314492"/>
                <a:gridCol w="2314492"/>
                <a:gridCol w="231449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Main categories</a:t>
                      </a:r>
                      <a:endParaRPr lang="en-US" sz="2000" noProof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F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Test</a:t>
                      </a:r>
                      <a:r>
                        <a:rPr lang="en-US" sz="2000" b="1" baseline="0" noProof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1</a:t>
                      </a:r>
                      <a:endParaRPr lang="en-US" sz="2000" noProof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F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Test</a:t>
                      </a:r>
                      <a:r>
                        <a:rPr lang="en-US" sz="2000" b="1" baseline="0" noProof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2</a:t>
                      </a:r>
                      <a:endParaRPr lang="en-US" sz="2000" noProof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F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Test</a:t>
                      </a:r>
                      <a:r>
                        <a:rPr lang="en-US" sz="2000" b="1" baseline="0" noProof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3</a:t>
                      </a:r>
                      <a:endParaRPr lang="en-US" sz="2000" noProof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BF2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US" sz="2000" b="1" noProof="0" dirty="0" smtClean="0">
                          <a:solidFill>
                            <a:srgbClr val="00B8E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Agricultural ecosystems</a:t>
                      </a:r>
                      <a:endParaRPr lang="en-US" sz="2000" noProof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Insert text or numbers</a:t>
                      </a:r>
                      <a:endParaRPr lang="en-US" sz="2000" noProof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305.7  ± 0.5</a:t>
                      </a:r>
                    </a:p>
                    <a:p>
                      <a:pPr marL="0" marR="0" indent="0" algn="ctr" defTabSz="285951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250  ± 12</a:t>
                      </a:r>
                      <a:endParaRPr lang="en-US" sz="2000" noProof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Us</a:t>
                      </a:r>
                      <a:r>
                        <a:rPr lang="en-US" sz="2000" baseline="0" noProof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 standard units in the results</a:t>
                      </a:r>
                      <a:endParaRPr lang="en-US" sz="2000" noProof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 dirty="0" smtClean="0">
                          <a:solidFill>
                            <a:srgbClr val="00B8E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Coastal ecosystems</a:t>
                      </a:r>
                      <a:endParaRPr lang="en-US" sz="2000" noProof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Insert text or numbers</a:t>
                      </a:r>
                      <a:endParaRPr lang="en-US" sz="2000" noProof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Insert text or numbers</a:t>
                      </a:r>
                      <a:endParaRPr lang="en-US" sz="2000" noProof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Insert text or numbers</a:t>
                      </a:r>
                      <a:endParaRPr lang="en-US" sz="2000" noProof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 dirty="0" smtClean="0">
                          <a:solidFill>
                            <a:srgbClr val="00B8E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Freshwater ecosystems</a:t>
                      </a:r>
                      <a:endParaRPr lang="en-US" sz="2000" noProof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Insert text or numbers</a:t>
                      </a:r>
                      <a:endParaRPr lang="en-US" sz="2000" noProof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Add</a:t>
                      </a:r>
                      <a:r>
                        <a:rPr lang="en-US" sz="2000" baseline="0" noProof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rows and columns if necessary</a:t>
                      </a:r>
                      <a:endParaRPr lang="en-US" sz="2000" noProof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Insert</a:t>
                      </a:r>
                      <a:r>
                        <a:rPr lang="en-US" sz="2000" baseline="0" noProof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range of values: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noProof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120 – 200 ppm</a:t>
                      </a:r>
                      <a:endParaRPr lang="en-US" sz="2000" noProof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8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1012</Words>
  <Application>Microsoft Office PowerPoint</Application>
  <PresentationFormat>Personalizado</PresentationFormat>
  <Paragraphs>47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LiftingPC37</dc:creator>
  <cp:lastModifiedBy>Marta Hernandez Garcia</cp:lastModifiedBy>
  <cp:revision>36</cp:revision>
  <cp:lastPrinted>2014-03-24T09:24:40Z</cp:lastPrinted>
  <dcterms:created xsi:type="dcterms:W3CDTF">2013-06-05T16:11:09Z</dcterms:created>
  <dcterms:modified xsi:type="dcterms:W3CDTF">2014-04-04T13:04:53Z</dcterms:modified>
</cp:coreProperties>
</file>