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2" r:id="rId3"/>
    <p:sldId id="266" r:id="rId4"/>
    <p:sldId id="267" r:id="rId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0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15/03/2016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7" name="6 Imagen" descr="001_CETaqua_Dessin_PortadaPPT_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15/03/2016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15/03/2016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15/03/2016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7" name="6 Imagen" descr="001_CETaqua_Dessin_ContraPPT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15/03/2016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7" name="6 Imagen" descr="002_CETaqua_Dessin_PortadaPPT_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15/03/2016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8" name="7 Imagen" descr="002_CETaqua_Dessin_PortadaPPT_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15/03/2016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15/03/2016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15/03/2016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15/03/2016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15/03/2016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DA8E2-2B8D-46A9-B7A3-18104B7304CD}" type="datetimeFigureOut">
              <a:rPr lang="es-ES" smtClean="0"/>
              <a:pPr/>
              <a:t>15/03/2016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1E488-ED89-41AE-B823-F1E75F15B4A3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7" name="6 Imagen" descr="001_CETaqua_Dessin_PagPPT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611560" y="324129"/>
            <a:ext cx="5072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DESSIN </a:t>
            </a:r>
            <a:r>
              <a:rPr lang="es-ES_tradnl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Showcase</a:t>
            </a:r>
            <a:r>
              <a:rPr lang="es-ES_tradnl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es-ES_tradnl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development</a:t>
            </a:r>
            <a:endParaRPr lang="es-E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71472" y="1000108"/>
            <a:ext cx="73849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Showcases</a:t>
            </a:r>
            <a:r>
              <a:rPr lang="es-ES_tradnl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s-ES_tradnl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will</a:t>
            </a:r>
            <a:r>
              <a:rPr lang="es-ES_tradnl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be </a:t>
            </a:r>
            <a:r>
              <a:rPr lang="es-ES_tradnl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established</a:t>
            </a:r>
            <a:r>
              <a:rPr lang="es-ES_tradnl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s-ES_tradnl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for</a:t>
            </a:r>
            <a:r>
              <a:rPr lang="es-ES_tradnl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s-ES_tradnl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each</a:t>
            </a:r>
            <a:r>
              <a:rPr lang="es-ES_tradnl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of </a:t>
            </a:r>
            <a:r>
              <a:rPr lang="es-ES_tradnl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the</a:t>
            </a:r>
            <a:r>
              <a:rPr lang="es-ES_tradnl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(5) DESSIN demo </a:t>
            </a:r>
            <a:r>
              <a:rPr lang="es-ES_tradnl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sites</a:t>
            </a:r>
            <a:r>
              <a:rPr lang="es-ES_tradnl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endParaRPr lang="es-ES" sz="20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571472" y="1495372"/>
            <a:ext cx="6771550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b="1" dirty="0" smtClean="0"/>
              <a:t>Goals</a:t>
            </a:r>
            <a:r>
              <a:rPr lang="en-US" sz="1600" dirty="0" smtClean="0"/>
              <a:t>: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600" dirty="0" smtClean="0"/>
              <a:t>To </a:t>
            </a:r>
            <a:r>
              <a:rPr lang="en-US" sz="1600" dirty="0"/>
              <a:t>create a meeting place, and thus a platform for </a:t>
            </a:r>
            <a:r>
              <a:rPr lang="en-US" sz="1600" dirty="0" smtClean="0"/>
              <a:t>DESSIN solutions</a:t>
            </a:r>
            <a:endParaRPr lang="nl-NL" sz="16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600" dirty="0" smtClean="0"/>
              <a:t>To </a:t>
            </a:r>
            <a:r>
              <a:rPr lang="en-US" sz="1600" dirty="0" err="1" smtClean="0"/>
              <a:t>realise</a:t>
            </a:r>
            <a:r>
              <a:rPr lang="en-US" sz="1600" dirty="0" smtClean="0"/>
              <a:t> </a:t>
            </a:r>
            <a:r>
              <a:rPr lang="en-US" sz="1600" dirty="0"/>
              <a:t>a lasting exploitation of </a:t>
            </a:r>
            <a:r>
              <a:rPr lang="en-US" sz="1600" dirty="0" smtClean="0"/>
              <a:t>showcases and innovative technologies</a:t>
            </a:r>
          </a:p>
          <a:p>
            <a:pPr marL="171450" lvl="0" indent="-171450">
              <a:buFontTx/>
              <a:buChar char="-"/>
            </a:pPr>
            <a:endParaRPr lang="en-US" sz="1600" dirty="0" smtClean="0"/>
          </a:p>
          <a:p>
            <a:pPr lvl="0"/>
            <a:r>
              <a:rPr lang="en-US" sz="1600" b="1" dirty="0" smtClean="0"/>
              <a:t>Setup at the Westland case (as example for the other sites):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600" dirty="0"/>
              <a:t>A guided tour along the different objects of the </a:t>
            </a:r>
            <a:r>
              <a:rPr lang="en-US" sz="1600" dirty="0" smtClean="0"/>
              <a:t>facilities </a:t>
            </a:r>
            <a:r>
              <a:rPr lang="en-US" sz="1600" dirty="0"/>
              <a:t>at </a:t>
            </a:r>
            <a:r>
              <a:rPr lang="en-US" sz="1600" dirty="0" smtClean="0"/>
              <a:t>the pilot site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600" dirty="0" smtClean="0"/>
              <a:t>A </a:t>
            </a:r>
            <a:r>
              <a:rPr lang="en-US" sz="1600" dirty="0"/>
              <a:t>mobile banner exposition of the different </a:t>
            </a:r>
            <a:r>
              <a:rPr lang="en-US" sz="1600" dirty="0" smtClean="0"/>
              <a:t>technologies applied at the site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/>
              <a:t>Potential </a:t>
            </a:r>
            <a:r>
              <a:rPr lang="en-US" sz="1600" dirty="0" smtClean="0"/>
              <a:t>for extension </a:t>
            </a:r>
            <a:r>
              <a:rPr lang="en-US" sz="1600" dirty="0"/>
              <a:t>of the showcase with additional </a:t>
            </a:r>
            <a:r>
              <a:rPr lang="en-US" sz="1600" dirty="0" smtClean="0"/>
              <a:t>components</a:t>
            </a:r>
            <a:endParaRPr lang="nl-NL" sz="16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lvl="0"/>
            <a:r>
              <a:rPr lang="en-US" sz="1600" b="1" dirty="0" smtClean="0"/>
              <a:t>Components: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600" dirty="0" smtClean="0"/>
              <a:t>Official opening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600" dirty="0" smtClean="0"/>
              <a:t>Promotional material (videos, banners, posters, </a:t>
            </a:r>
            <a:r>
              <a:rPr lang="en-US" sz="1600" dirty="0" smtClean="0"/>
              <a:t>publications,               attractive illustrations, </a:t>
            </a:r>
            <a:r>
              <a:rPr lang="en-US" sz="1600" dirty="0" smtClean="0"/>
              <a:t>etc.)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600" dirty="0" smtClean="0"/>
              <a:t>Coupling showcase with </a:t>
            </a:r>
            <a:r>
              <a:rPr lang="en-US" sz="1600" dirty="0" smtClean="0"/>
              <a:t>other (regional, national, international) </a:t>
            </a:r>
          </a:p>
          <a:p>
            <a:pPr marL="177800" lvl="0" indent="-177800"/>
            <a:r>
              <a:rPr lang="en-US" sz="1600" dirty="0"/>
              <a:t>	</a:t>
            </a:r>
            <a:r>
              <a:rPr lang="en-US" sz="1600" dirty="0" smtClean="0"/>
              <a:t>initiatives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600" dirty="0" smtClean="0"/>
              <a:t>Opportunities to demonstrate related innovations</a:t>
            </a:r>
            <a:endParaRPr lang="en-US" sz="1600" dirty="0" smtClean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600" dirty="0" smtClean="0"/>
              <a:t>A scale model of the pilot and/or technologies applied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600" dirty="0" smtClean="0"/>
              <a:t>Walking </a:t>
            </a:r>
            <a:r>
              <a:rPr lang="en-US" sz="1600" dirty="0" smtClean="0"/>
              <a:t>route with information boards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600" dirty="0" smtClean="0"/>
              <a:t>Information supply through relevant website(s)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600" dirty="0" smtClean="0"/>
              <a:t>Invitation of delegates, visitors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sz="1200" dirty="0" smtClean="0"/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sz="1200" dirty="0" smtClean="0"/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lvl="0"/>
            <a:endParaRPr lang="en-US" sz="1200" dirty="0" smtClean="0"/>
          </a:p>
          <a:p>
            <a:pPr marL="171450" lvl="0" indent="-171450">
              <a:buFontTx/>
              <a:buChar char="-"/>
            </a:pPr>
            <a:endParaRPr lang="en-US" sz="1200" dirty="0"/>
          </a:p>
          <a:p>
            <a:pPr marL="171450" lvl="0" indent="-171450">
              <a:buFontTx/>
              <a:buChar char="-"/>
            </a:pPr>
            <a:endParaRPr lang="nl-NL" sz="1200" dirty="0"/>
          </a:p>
          <a:p>
            <a:pPr marL="171450" indent="-171450">
              <a:buFontTx/>
              <a:buChar char="-"/>
            </a:pPr>
            <a:endParaRPr lang="es-ES" sz="1200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2378" y="2118437"/>
            <a:ext cx="1269591" cy="1803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780" y="2564904"/>
            <a:ext cx="1284708" cy="1803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6765" y="3103963"/>
            <a:ext cx="1289915" cy="1805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582" y="3680027"/>
            <a:ext cx="1264397" cy="1805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6684" y="4256091"/>
            <a:ext cx="1282452" cy="1805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286" y="4688139"/>
            <a:ext cx="1308592" cy="1805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6265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pPr algn="l"/>
            <a:r>
              <a:rPr lang="nl-NL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Showcases: </a:t>
            </a:r>
            <a:r>
              <a:rPr lang="nl-NL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Guiding</a:t>
            </a:r>
            <a:r>
              <a:rPr lang="nl-NL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visitors</a:t>
            </a:r>
            <a:r>
              <a:rPr lang="nl-NL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information boards</a:t>
            </a:r>
            <a:endParaRPr lang="nl-NL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814" y="3704849"/>
            <a:ext cx="3553561" cy="26651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980" y="920057"/>
            <a:ext cx="3552395" cy="266429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55" y="3717032"/>
            <a:ext cx="3576315" cy="268223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976" y="890779"/>
            <a:ext cx="3576314" cy="2682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58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pPr algn="l"/>
            <a:r>
              <a:rPr lang="nl-NL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Showcases: link up </a:t>
            </a:r>
            <a:r>
              <a:rPr lang="nl-NL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with</a:t>
            </a:r>
            <a:r>
              <a:rPr lang="nl-NL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other</a:t>
            </a:r>
            <a:r>
              <a:rPr lang="nl-NL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initiatives</a:t>
            </a:r>
            <a:endParaRPr lang="nl-NL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587967" y="1224000"/>
            <a:ext cx="8147249" cy="4929411"/>
          </a:xfrm>
        </p:spPr>
        <p:txBody>
          <a:bodyPr>
            <a:normAutofit/>
          </a:bodyPr>
          <a:lstStyle/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" t="618" r="298" b="667"/>
          <a:stretch/>
        </p:blipFill>
        <p:spPr bwMode="auto">
          <a:xfrm>
            <a:off x="539552" y="1268760"/>
            <a:ext cx="7560840" cy="43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131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pPr algn="l"/>
            <a:r>
              <a:rPr lang="nl-NL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Showcases: show the </a:t>
            </a:r>
            <a:r>
              <a:rPr lang="nl-NL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broader</a:t>
            </a:r>
            <a:r>
              <a:rPr lang="nl-NL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perspective</a:t>
            </a:r>
            <a:r>
              <a:rPr lang="nl-NL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in the media</a:t>
            </a:r>
            <a:endParaRPr lang="nl-NL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" t="1168" r="770" b="1014"/>
          <a:stretch/>
        </p:blipFill>
        <p:spPr bwMode="auto">
          <a:xfrm>
            <a:off x="539551" y="838694"/>
            <a:ext cx="7562579" cy="5614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385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</TotalTime>
  <Words>144</Words>
  <Application>Microsoft Office PowerPoint</Application>
  <PresentationFormat>On-screen Show (4:3)</PresentationFormat>
  <Paragraphs>35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Tema de Office</vt:lpstr>
      <vt:lpstr>PowerPoint Presentation</vt:lpstr>
      <vt:lpstr>Showcases: Guiding visitors, information boards</vt:lpstr>
      <vt:lpstr>Showcases: link up with other initiatives</vt:lpstr>
      <vt:lpstr>Showcases: show the broader perspective in the media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LiftingPC37</dc:creator>
  <cp:lastModifiedBy>Berg, Gerard van den</cp:lastModifiedBy>
  <cp:revision>40</cp:revision>
  <dcterms:created xsi:type="dcterms:W3CDTF">2014-01-20T15:25:56Z</dcterms:created>
  <dcterms:modified xsi:type="dcterms:W3CDTF">2016-03-15T10:08:41Z</dcterms:modified>
</cp:coreProperties>
</file>