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1" r:id="rId4"/>
    <p:sldId id="268" r:id="rId5"/>
    <p:sldId id="274" r:id="rId6"/>
    <p:sldId id="275" r:id="rId7"/>
    <p:sldId id="276" r:id="rId8"/>
    <p:sldId id="27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67" autoAdjust="0"/>
  </p:normalViewPr>
  <p:slideViewPr>
    <p:cSldViewPr>
      <p:cViewPr>
        <p:scale>
          <a:sx n="66" d="100"/>
          <a:sy n="66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193F8-42EF-4A90-8493-B516FDF9098C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6A51C-5B34-409A-BFCC-956CAA47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1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A51C-5B34-409A-BFCC-956CAA4747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8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A51C-5B34-409A-BFCC-956CAA4747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10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001_CETaqua_Dessin_PortadaPPT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24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001_CETaqua_Dessin_Contra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A8E2-2B8D-46A9-B7A3-18104B7304CD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001_CETaqua_Dessin_PagPPT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www.presentermedia.com/index.php?target=closeup&amp;id=5546&amp;categoryid=115&amp;maincat=animsp" TargetMode="External"/><Relationship Id="rId7" Type="http://schemas.openxmlformats.org/officeDocument/2006/relationships/hyperlink" Target="http://www.presentermedia.com/index.php?target=closeup&amp;id=2350&amp;categoryid=115&amp;maincat=animsp" TargetMode="External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gif"/><Relationship Id="rId11" Type="http://schemas.openxmlformats.org/officeDocument/2006/relationships/hyperlink" Target="http://www.presentermedia.com/index.php?target=closeup&amp;id=11425&amp;categoryid=115&amp;maincat=animsp" TargetMode="External"/><Relationship Id="rId5" Type="http://schemas.openxmlformats.org/officeDocument/2006/relationships/hyperlink" Target="http://www.presentermedia.com/index.php?target=closeup&amp;id=7062&amp;categoryid=115&amp;maincat=animsp" TargetMode="External"/><Relationship Id="rId10" Type="http://schemas.openxmlformats.org/officeDocument/2006/relationships/image" Target="../media/image7.gif"/><Relationship Id="rId4" Type="http://schemas.openxmlformats.org/officeDocument/2006/relationships/image" Target="../media/image4.gif"/><Relationship Id="rId9" Type="http://schemas.openxmlformats.org/officeDocument/2006/relationships/hyperlink" Target="http://www.presentermedia.com/index.php?target=closeup&amp;id=12067&amp;categoryid=115&amp;maincat=anims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-1044624" y="4437112"/>
            <a:ext cx="6876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WA2 - WA3 coordination </a:t>
            </a:r>
            <a:r>
              <a:rPr lang="en-US" sz="3200" b="1" dirty="0" smtClean="0"/>
              <a:t>meeting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US" dirty="0"/>
              <a:t>WA2 - WA3 coordination meeting </a:t>
            </a:r>
            <a:r>
              <a:rPr lang="en-GB" dirty="0" smtClean="0"/>
              <a:t>!</a:t>
            </a:r>
            <a:r>
              <a:rPr lang="nb-NO" dirty="0"/>
              <a:t/>
            </a:r>
            <a:br>
              <a:rPr lang="nb-NO" dirty="0"/>
            </a:br>
            <a:r>
              <a:rPr lang="en-US" dirty="0"/>
              <a:t> 16th and 17th March 2016 	</a:t>
            </a:r>
            <a:br>
              <a:rPr lang="en-US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267744" y="3153742"/>
            <a:ext cx="49175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WELCOME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0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8"/>
            <a:ext cx="7384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Agenda -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 ONE – WA2 &amp; WA3 coordination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836712"/>
            <a:ext cx="921702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10:00 - 10:05 </a:t>
            </a:r>
            <a:r>
              <a:rPr lang="en-US" sz="1600" dirty="0"/>
              <a:t>– </a:t>
            </a:r>
            <a:r>
              <a:rPr lang="en-US" sz="1600" b="1" dirty="0"/>
              <a:t>Welcome </a:t>
            </a:r>
            <a:r>
              <a:rPr lang="en-US" sz="1600" dirty="0"/>
              <a:t>(David Schwesig (IWW)) </a:t>
            </a:r>
          </a:p>
          <a:p>
            <a:r>
              <a:rPr lang="en-US" sz="1600" dirty="0" smtClean="0"/>
              <a:t>10:05 - 10:15 </a:t>
            </a:r>
            <a:r>
              <a:rPr lang="en-US" sz="1600" dirty="0"/>
              <a:t>– </a:t>
            </a:r>
            <a:r>
              <a:rPr lang="en-US" sz="1600" b="1" dirty="0"/>
              <a:t>Introduction to the workshop </a:t>
            </a:r>
            <a:r>
              <a:rPr lang="en-US" sz="1600" dirty="0"/>
              <a:t>(Rita Ugarelli (SINTEF), Gerard van den Berg (KWR)) </a:t>
            </a:r>
          </a:p>
          <a:p>
            <a:endParaRPr lang="en-US" sz="1600" dirty="0" smtClean="0"/>
          </a:p>
          <a:p>
            <a:r>
              <a:rPr lang="en-US" sz="1600" dirty="0" smtClean="0"/>
              <a:t>10:15 - 12:30 </a:t>
            </a:r>
            <a:r>
              <a:rPr lang="en-US" sz="1600" dirty="0"/>
              <a:t>– </a:t>
            </a:r>
            <a:r>
              <a:rPr lang="en-US" sz="1600" b="1" dirty="0"/>
              <a:t>WA2 and WA3 presentations (20 min each)</a:t>
            </a:r>
            <a:r>
              <a:rPr lang="en-US" sz="1600" dirty="0"/>
              <a:t>: </a:t>
            </a:r>
          </a:p>
          <a:p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11:15 - 11:50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Coffee Break </a:t>
            </a:r>
          </a:p>
          <a:p>
            <a:endParaRPr lang="en-US" sz="16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12:30 - 13:15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Lunch </a:t>
            </a:r>
          </a:p>
          <a:p>
            <a:endParaRPr lang="en-US" sz="1600" dirty="0" smtClean="0"/>
          </a:p>
          <a:p>
            <a:r>
              <a:rPr lang="en-US" sz="1600" dirty="0" smtClean="0"/>
              <a:t>13:15 - 14:00 </a:t>
            </a:r>
            <a:r>
              <a:rPr lang="en-US" sz="1600" dirty="0"/>
              <a:t>– </a:t>
            </a:r>
            <a:r>
              <a:rPr lang="en-US" sz="1600" b="1" dirty="0"/>
              <a:t>MIKE CUSTOMISED </a:t>
            </a:r>
            <a:r>
              <a:rPr lang="en-US" sz="1600" b="1" dirty="0" smtClean="0"/>
              <a:t>Software</a:t>
            </a:r>
            <a:r>
              <a:rPr lang="en-US" sz="1600" dirty="0" smtClean="0"/>
              <a:t> (Niels </a:t>
            </a:r>
            <a:r>
              <a:rPr lang="en-US" sz="1600" dirty="0"/>
              <a:t>Riegels, DHI) </a:t>
            </a:r>
          </a:p>
          <a:p>
            <a:endParaRPr lang="en-US" sz="16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14:00 - 14:10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Short Break </a:t>
            </a:r>
          </a:p>
          <a:p>
            <a:endParaRPr lang="en-US" sz="1600" dirty="0" smtClean="0"/>
          </a:p>
          <a:p>
            <a:r>
              <a:rPr lang="en-US" sz="1600" dirty="0" smtClean="0"/>
              <a:t>14:10 - 15:40 </a:t>
            </a:r>
            <a:r>
              <a:rPr lang="en-US" sz="1600" dirty="0"/>
              <a:t>– </a:t>
            </a:r>
            <a:r>
              <a:rPr lang="en-US" sz="1600" b="1" dirty="0"/>
              <a:t>Showcases</a:t>
            </a:r>
            <a:r>
              <a:rPr lang="en-US" sz="1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14:10 - </a:t>
            </a:r>
            <a:r>
              <a:rPr lang="en-US" sz="1600" dirty="0"/>
              <a:t>14:20: Introduction about the showcases value in DESSIN (Gerard van den Berg (KWR))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14:20 - 15:10</a:t>
            </a:r>
            <a:r>
              <a:rPr lang="en-US" sz="1600" dirty="0"/>
              <a:t>: Activities for each showcases (10 min per demo site): </a:t>
            </a:r>
            <a:r>
              <a:rPr lang="en-US" sz="1600" dirty="0" err="1"/>
              <a:t>Emscher</a:t>
            </a:r>
            <a:r>
              <a:rPr lang="en-US" sz="1600" dirty="0"/>
              <a:t>, Hoffselva, Westland, Athens, </a:t>
            </a:r>
            <a:r>
              <a:rPr lang="en-US" sz="1600" dirty="0" err="1"/>
              <a:t>Llobregat</a:t>
            </a:r>
            <a:r>
              <a:rPr lang="en-US" sz="16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15:10 </a:t>
            </a:r>
            <a:r>
              <a:rPr lang="en-US" sz="1600" dirty="0" smtClean="0"/>
              <a:t>- </a:t>
            </a:r>
            <a:r>
              <a:rPr lang="en-US" sz="1600" dirty="0"/>
              <a:t>15:40 - discussion </a:t>
            </a:r>
          </a:p>
          <a:p>
            <a:r>
              <a:rPr lang="en-US" sz="1600" dirty="0" smtClean="0"/>
              <a:t>15:40 - </a:t>
            </a:r>
            <a:r>
              <a:rPr lang="en-US" sz="1600" dirty="0"/>
              <a:t>16:00 – </a:t>
            </a:r>
            <a:r>
              <a:rPr lang="en-US" sz="1600" b="1" dirty="0"/>
              <a:t>Wrap up. </a:t>
            </a:r>
            <a:endParaRPr lang="en-US" sz="1600" dirty="0"/>
          </a:p>
          <a:p>
            <a:r>
              <a:rPr lang="en-US" sz="1600" dirty="0" smtClean="0"/>
              <a:t>16:00 - 18:30 </a:t>
            </a:r>
            <a:r>
              <a:rPr lang="en-US" sz="1600" dirty="0"/>
              <a:t>– Opportunity for targeted </a:t>
            </a:r>
            <a:r>
              <a:rPr lang="en-US" sz="1600" b="1" dirty="0"/>
              <a:t>bilateral meetings on specific tasks. </a:t>
            </a:r>
            <a:endParaRPr lang="en-US" sz="1600" b="1" dirty="0" smtClean="0"/>
          </a:p>
          <a:p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/>
              <a:t>16:00 - 17:00 </a:t>
            </a:r>
            <a:r>
              <a:rPr lang="en-US" sz="1600" dirty="0"/>
              <a:t>– </a:t>
            </a:r>
            <a:r>
              <a:rPr lang="en-US" sz="1600" b="1" dirty="0"/>
              <a:t>WAMT meeting </a:t>
            </a:r>
            <a:endParaRPr lang="en-US" sz="1600" dirty="0"/>
          </a:p>
          <a:p>
            <a:r>
              <a:rPr lang="en-US" sz="1600" dirty="0"/>
              <a:t>19:00 </a:t>
            </a:r>
            <a:r>
              <a:rPr lang="en-US" sz="1600" dirty="0" smtClean="0"/>
              <a:t>- </a:t>
            </a:r>
            <a:r>
              <a:rPr lang="en-US" sz="1600" b="1" dirty="0"/>
              <a:t>Social dinner at Restaurant</a:t>
            </a:r>
            <a:endParaRPr lang="en-US" sz="1600" dirty="0" smtClean="0"/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724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Agenda -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 TWO – </a:t>
            </a:r>
            <a:r>
              <a:rPr lang="en-US" sz="1600" b="1" dirty="0"/>
              <a:t>Excursion </a:t>
            </a:r>
            <a:r>
              <a:rPr lang="nb-NO" sz="1600" b="1" dirty="0" smtClean="0"/>
              <a:t>+</a:t>
            </a:r>
            <a:r>
              <a:rPr lang="en-US" sz="1600" b="1" dirty="0" smtClean="0"/>
              <a:t> Coordination </a:t>
            </a:r>
            <a:r>
              <a:rPr lang="en-US" sz="1600" b="1" dirty="0"/>
              <a:t>of WA1 and </a:t>
            </a:r>
            <a:r>
              <a:rPr lang="en-US" sz="1600" b="1" dirty="0" smtClean="0"/>
              <a:t>WA3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5488" y="1052736"/>
            <a:ext cx="8032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8:15-13:15 – </a:t>
            </a:r>
            <a:r>
              <a:rPr lang="en-US" sz="1600" b="1" dirty="0"/>
              <a:t>Excursion </a:t>
            </a:r>
            <a:endParaRPr lang="en-US" sz="1600" dirty="0"/>
          </a:p>
          <a:p>
            <a:r>
              <a:rPr lang="en-US" sz="1600" dirty="0"/>
              <a:t>08:15 - Gather at KWR office </a:t>
            </a:r>
          </a:p>
          <a:p>
            <a:r>
              <a:rPr lang="en-US" sz="1600" dirty="0"/>
              <a:t>08:30 - Stop at hotel </a:t>
            </a:r>
          </a:p>
          <a:p>
            <a:r>
              <a:rPr lang="en-US" sz="1600" dirty="0"/>
              <a:t>08:30 </a:t>
            </a:r>
            <a:r>
              <a:rPr lang="en-US" sz="1600" dirty="0" smtClean="0"/>
              <a:t>- </a:t>
            </a:r>
            <a:r>
              <a:rPr lang="en-US" sz="1600" dirty="0"/>
              <a:t>10:00 - Bus travel to Westland </a:t>
            </a:r>
          </a:p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10:00 – 10:15 - Coffee/tea </a:t>
            </a:r>
          </a:p>
          <a:p>
            <a:r>
              <a:rPr lang="en-US" sz="1600" dirty="0"/>
              <a:t>10:15 - 10:20 - Introduction Prominent (organization, water supply) </a:t>
            </a:r>
          </a:p>
          <a:p>
            <a:r>
              <a:rPr lang="en-US" sz="1600" dirty="0"/>
              <a:t>10:20 </a:t>
            </a:r>
            <a:r>
              <a:rPr lang="en-US" sz="1600" dirty="0" smtClean="0"/>
              <a:t>- </a:t>
            </a:r>
            <a:r>
              <a:rPr lang="en-US" sz="1600" dirty="0"/>
              <a:t>10:30 - Presentation </a:t>
            </a:r>
            <a:r>
              <a:rPr lang="en-US" sz="1600" dirty="0" err="1"/>
              <a:t>Bruine</a:t>
            </a:r>
            <a:r>
              <a:rPr lang="en-US" sz="1600" dirty="0"/>
              <a:t> de Bruin (organization, role in agricultural water supply) </a:t>
            </a:r>
          </a:p>
          <a:p>
            <a:r>
              <a:rPr lang="en-US" sz="1600" dirty="0"/>
              <a:t>10:30 </a:t>
            </a:r>
            <a:r>
              <a:rPr lang="en-US" sz="1600" dirty="0" smtClean="0"/>
              <a:t>- </a:t>
            </a:r>
            <a:r>
              <a:rPr lang="en-US" sz="1600" dirty="0"/>
              <a:t>11:00 - Backgrounds on the Westland demo site (Koen Zuurbier, KWR) </a:t>
            </a:r>
          </a:p>
          <a:p>
            <a:r>
              <a:rPr lang="en-US" sz="1600" dirty="0"/>
              <a:t>11:00 - 12:15 - Guided tour Westland site and facilities </a:t>
            </a:r>
          </a:p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12:15 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- 13:15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Transfer to KWR office </a:t>
            </a:r>
          </a:p>
          <a:p>
            <a:endParaRPr lang="en-US" sz="16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13:15 - 14:00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Lunch and refreshing </a:t>
            </a:r>
          </a:p>
          <a:p>
            <a:endParaRPr lang="en-US" sz="1600" dirty="0" smtClean="0"/>
          </a:p>
          <a:p>
            <a:r>
              <a:rPr lang="en-US" sz="1600" dirty="0" smtClean="0"/>
              <a:t>14:00 - 16:00 </a:t>
            </a:r>
            <a:r>
              <a:rPr lang="en-US" sz="1600" dirty="0"/>
              <a:t>– </a:t>
            </a:r>
            <a:r>
              <a:rPr lang="en-US" sz="1600" b="1" dirty="0"/>
              <a:t>DESSIN ESS Evaluation Framework </a:t>
            </a:r>
            <a:endParaRPr lang="en-US" sz="1600" dirty="0"/>
          </a:p>
          <a:p>
            <a:r>
              <a:rPr lang="en-US" sz="1600" dirty="0"/>
              <a:t>14:00 </a:t>
            </a:r>
            <a:r>
              <a:rPr lang="en-US" sz="1600" dirty="0" smtClean="0"/>
              <a:t>- </a:t>
            </a:r>
            <a:r>
              <a:rPr lang="en-US" sz="1600" dirty="0"/>
              <a:t>14:30 - Update and overview of the final draft ESS Evaluation Framework + Sustainability Assessment and their application (Gerardo </a:t>
            </a:r>
            <a:r>
              <a:rPr lang="en-US" sz="1600" dirty="0" err="1"/>
              <a:t>Anzaldúa</a:t>
            </a:r>
            <a:r>
              <a:rPr lang="en-US" sz="1600" dirty="0"/>
              <a:t> and Clemens Strehl) </a:t>
            </a:r>
          </a:p>
          <a:p>
            <a:r>
              <a:rPr lang="en-US" sz="1600" dirty="0"/>
              <a:t>14:30 </a:t>
            </a:r>
            <a:r>
              <a:rPr lang="en-US" sz="1600" dirty="0" smtClean="0"/>
              <a:t>- </a:t>
            </a:r>
            <a:r>
              <a:rPr lang="en-US" sz="1600" dirty="0"/>
              <a:t>15:15 - Results of applying the framework on the mature sites (15min per </a:t>
            </a:r>
            <a:r>
              <a:rPr lang="en-US" sz="1600" dirty="0" smtClean="0"/>
              <a:t>site </a:t>
            </a:r>
            <a:r>
              <a:rPr lang="en-US" sz="1600" dirty="0"/>
              <a:t>owner) </a:t>
            </a:r>
          </a:p>
          <a:p>
            <a:r>
              <a:rPr lang="en-US" sz="1600" dirty="0"/>
              <a:t>15:15 - 16:00 </a:t>
            </a:r>
            <a:r>
              <a:rPr lang="en-US" sz="1600" dirty="0" smtClean="0"/>
              <a:t>- </a:t>
            </a:r>
            <a:r>
              <a:rPr lang="en-US" sz="1600" dirty="0"/>
              <a:t>Break-out groups for specific Q&amp;A from demo sites to WA1 </a:t>
            </a:r>
            <a:r>
              <a:rPr lang="en-US" sz="1600" dirty="0" smtClean="0"/>
              <a:t>members</a:t>
            </a:r>
          </a:p>
          <a:p>
            <a:endParaRPr lang="nb-NO" sz="1600" dirty="0"/>
          </a:p>
          <a:p>
            <a:r>
              <a:rPr lang="en-US" sz="1600" dirty="0" smtClean="0"/>
              <a:t>16:00 - 16:15 - </a:t>
            </a:r>
            <a:r>
              <a:rPr lang="en-US" sz="1600" dirty="0"/>
              <a:t>Wrapping up and </a:t>
            </a:r>
            <a:r>
              <a:rPr lang="en-US" sz="1600" b="1" dirty="0"/>
              <a:t>end of the meeting </a:t>
            </a:r>
            <a:r>
              <a:rPr lang="en-US" sz="1600" dirty="0"/>
              <a:t>	</a:t>
            </a:r>
          </a:p>
          <a:p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7240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GOALs</a:t>
            </a:r>
            <a:r>
              <a:rPr lang="nb-N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nb-NO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of</a:t>
            </a:r>
            <a:r>
              <a:rPr lang="nb-N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nb-NO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</a:t>
            </a:r>
            <a:r>
              <a:rPr lang="nb-N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workshop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1052736"/>
            <a:ext cx="756084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600" b="1" dirty="0" err="1" smtClean="0"/>
              <a:t>Meet</a:t>
            </a:r>
            <a:r>
              <a:rPr lang="nb-NO" sz="1600" dirty="0" smtClean="0"/>
              <a:t>: </a:t>
            </a:r>
            <a:r>
              <a:rPr lang="nb-NO" sz="1600" dirty="0"/>
              <a:t>WA2 and WA3 partners </a:t>
            </a:r>
            <a:r>
              <a:rPr lang="nb-NO" sz="1600" dirty="0" err="1"/>
              <a:t>will</a:t>
            </a:r>
            <a:r>
              <a:rPr lang="nb-NO" sz="1600" dirty="0"/>
              <a:t> present</a:t>
            </a:r>
            <a:r>
              <a:rPr lang="en-US" sz="1600" dirty="0"/>
              <a:t> the main outcomes of their work so far and the way forward – highlight the established collaboration with other demo sites - experiences with ESS </a:t>
            </a:r>
            <a:r>
              <a:rPr lang="en-US" sz="1600" dirty="0" smtClean="0"/>
              <a:t>framework - </a:t>
            </a:r>
            <a:r>
              <a:rPr lang="en-US" sz="1600" dirty="0"/>
              <a:t>share with the audience </a:t>
            </a:r>
            <a:r>
              <a:rPr lang="en-US" sz="1600" dirty="0" smtClean="0"/>
              <a:t>the plans for the showcases!</a:t>
            </a:r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r>
              <a:rPr lang="nb-NO" sz="1600" b="1" dirty="0" err="1" smtClean="0"/>
              <a:t>Learn</a:t>
            </a:r>
            <a:r>
              <a:rPr lang="nb-NO" sz="1600" dirty="0" smtClean="0"/>
              <a:t>: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en-US" sz="1600" b="1" dirty="0" smtClean="0"/>
              <a:t>DESSIN </a:t>
            </a:r>
            <a:r>
              <a:rPr lang="en-US" sz="1600" b="1" dirty="0"/>
              <a:t>ESS Evaluation Framework </a:t>
            </a:r>
            <a:r>
              <a:rPr lang="nb-NO" sz="1600" dirty="0" err="1" smtClean="0"/>
              <a:t>presented</a:t>
            </a:r>
            <a:r>
              <a:rPr lang="nb-NO" sz="1600" dirty="0" smtClean="0"/>
              <a:t> </a:t>
            </a:r>
            <a:r>
              <a:rPr lang="nb-NO" sz="1600" dirty="0" err="1" smtClean="0"/>
              <a:t>together</a:t>
            </a:r>
            <a:r>
              <a:rPr lang="nb-NO" sz="1600" dirty="0" smtClean="0"/>
              <a:t> + feedback from </a:t>
            </a:r>
            <a:r>
              <a:rPr lang="en-US" sz="1600" dirty="0" smtClean="0"/>
              <a:t>the </a:t>
            </a:r>
            <a:r>
              <a:rPr lang="en-US" sz="1600" dirty="0"/>
              <a:t>mature sites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application</a:t>
            </a:r>
            <a:r>
              <a:rPr lang="nb-NO" sz="1600" dirty="0" smtClean="0"/>
              <a:t> </a:t>
            </a:r>
            <a:r>
              <a:rPr lang="nb-NO" sz="1600" dirty="0" err="1" smtClean="0"/>
              <a:t>experience</a:t>
            </a:r>
            <a:r>
              <a:rPr lang="nb-NO" sz="1600" dirty="0" smtClean="0"/>
              <a:t>; </a:t>
            </a:r>
            <a:r>
              <a:rPr lang="en-US" sz="1600" b="1" dirty="0"/>
              <a:t>MIKE CUSTOMISED Software</a:t>
            </a:r>
            <a:r>
              <a:rPr lang="en-US" sz="1600" dirty="0"/>
              <a:t> </a:t>
            </a:r>
            <a:r>
              <a:rPr lang="en-US" sz="1600" dirty="0" smtClean="0"/>
              <a:t> the current </a:t>
            </a:r>
            <a:r>
              <a:rPr lang="en-US" sz="1600" dirty="0"/>
              <a:t>status and plans for implementation </a:t>
            </a:r>
            <a:r>
              <a:rPr lang="en-US" sz="1600" dirty="0" smtClean="0"/>
              <a:t>anticipated in preparation to the DHI course in April for some of us!</a:t>
            </a:r>
          </a:p>
          <a:p>
            <a:endParaRPr lang="nb-NO" sz="16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b-NO" sz="1600" b="1" dirty="0" err="1" smtClean="0"/>
              <a:t>S</a:t>
            </a:r>
            <a:r>
              <a:rPr lang="nb-NO" sz="1600" b="1" dirty="0" err="1"/>
              <a:t>olve</a:t>
            </a:r>
            <a:r>
              <a:rPr lang="nb-NO" sz="1600" dirty="0" smtClean="0"/>
              <a:t>: </a:t>
            </a:r>
            <a:r>
              <a:rPr lang="nb-NO" sz="1600" dirty="0" err="1" smtClean="0"/>
              <a:t>discuss</a:t>
            </a:r>
            <a:r>
              <a:rPr lang="nb-NO" sz="1600" dirty="0" smtClean="0"/>
              <a:t> and plan </a:t>
            </a:r>
            <a:r>
              <a:rPr lang="nb-NO" sz="1600" dirty="0" err="1" smtClean="0"/>
              <a:t>how</a:t>
            </a:r>
            <a:r>
              <a:rPr lang="nb-NO" sz="1600" dirty="0" smtClean="0"/>
              <a:t> to </a:t>
            </a:r>
            <a:r>
              <a:rPr lang="nb-NO" sz="1600" dirty="0" err="1" smtClean="0"/>
              <a:t>collaborate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foreseen</a:t>
            </a:r>
            <a:r>
              <a:rPr lang="nb-NO" sz="1600" dirty="0" smtClean="0"/>
              <a:t> </a:t>
            </a:r>
            <a:r>
              <a:rPr lang="nb-NO" sz="1600" dirty="0" err="1" smtClean="0"/>
              <a:t>deviations</a:t>
            </a:r>
            <a:endParaRPr lang="nb-NO" sz="16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nb-NO" sz="16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nb-NO" sz="1600" dirty="0" smtClean="0"/>
          </a:p>
          <a:p>
            <a:r>
              <a:rPr lang="nb-NO" sz="1600" b="1" dirty="0" smtClean="0"/>
              <a:t>See</a:t>
            </a:r>
            <a:r>
              <a:rPr lang="nb-NO" sz="1600" dirty="0" smtClean="0"/>
              <a:t>: </a:t>
            </a:r>
            <a:r>
              <a:rPr lang="en-US" sz="1600" dirty="0"/>
              <a:t>Guided tour Westland site and facilities 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b-NO" sz="1600" b="1" dirty="0" err="1" smtClean="0"/>
              <a:t>Enjoy</a:t>
            </a:r>
            <a:r>
              <a:rPr lang="nb-NO" sz="1600" dirty="0" smtClean="0"/>
              <a:t>: </a:t>
            </a:r>
            <a:r>
              <a:rPr lang="nb-NO" sz="1600" dirty="0" err="1" smtClean="0"/>
              <a:t>network</a:t>
            </a:r>
            <a:r>
              <a:rPr lang="nb-NO" sz="1600" dirty="0" smtClean="0"/>
              <a:t> </a:t>
            </a:r>
            <a:r>
              <a:rPr lang="nb-NO" sz="1600" dirty="0"/>
              <a:t>and </a:t>
            </a:r>
            <a:r>
              <a:rPr lang="nb-NO" sz="1600" dirty="0" err="1" smtClean="0"/>
              <a:t>socialize</a:t>
            </a:r>
            <a:endParaRPr lang="nb-NO" sz="1600" dirty="0"/>
          </a:p>
        </p:txBody>
      </p:sp>
      <p:pic>
        <p:nvPicPr>
          <p:cNvPr id="1033" name="Picture 9" descr="ID# 5546 - Stickman Building Blocks - Non Looping - PowerPoint Animation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1905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D# 7062 - Presenting To Audience - PowerPoint Animatio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5" y="2093217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D# 2350 - Stick Figure Taking Pictures  - PowerPoint Animation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8" y="4163499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ID# 12067 - Business Go Huddle - PowerPoint Animation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6" y="521125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ID# 11425 - Missing Puzzle Piece Completion- Looping - PowerPoint Animation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6" y="88841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2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/>
          <p:nvPr/>
        </p:nvSpPr>
        <p:spPr>
          <a:xfrm>
            <a:off x="571472" y="324129"/>
            <a:ext cx="724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WA2 status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00552"/>
              </p:ext>
            </p:extLst>
          </p:nvPr>
        </p:nvGraphicFramePr>
        <p:xfrm>
          <a:off x="251520" y="1785614"/>
          <a:ext cx="8614801" cy="4404328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643565"/>
                <a:gridCol w="3927699"/>
                <a:gridCol w="349932"/>
                <a:gridCol w="859519"/>
                <a:gridCol w="923972"/>
                <a:gridCol w="1910114"/>
              </a:tblGrid>
              <a:tr h="33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Del.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No.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Deliverable Name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WP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No.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Delivery 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Date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Responsible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Status or MGT measures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System requirement specification and system design documents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31.08.2015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DHI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late by 9 months - depending on D11.2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805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Software for the evaluation of groundwater and surface water interactions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31.08.2015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Amphos21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will be late </a:t>
                      </a:r>
                      <a:r>
                        <a:rPr lang="en-US" sz="1200" baseline="0" dirty="0" smtClean="0">
                          <a:effectLst/>
                        </a:rPr>
                        <a:t> b</a:t>
                      </a:r>
                      <a:r>
                        <a:rPr lang="en-US" sz="1200" dirty="0" smtClean="0">
                          <a:effectLst/>
                        </a:rPr>
                        <a:t>ut </a:t>
                      </a:r>
                      <a:r>
                        <a:rPr lang="en-US" sz="1200" dirty="0">
                          <a:effectLst/>
                        </a:rPr>
                        <a:t>no negative impact on other project activities.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644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Assessment Reversed Osmosis membrane clogging by varying redox conditions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31.12.2015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KWR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part I ready, part II under QA, ready by mid March 2016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483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Windows installer that can be used to install the software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30.04.2016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DHI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will be late by 6 month - depending on D11.2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322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User guides and system documentation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31.05.2016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DHI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will be late by 6 month - depending on D11.2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483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Validated additional functions for the ADESBA planning tool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31.12.2016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SEGNO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Technical conclusions from testing during site specific development and specifications for final designs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31.12.2016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INRIGO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7" marR="630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908720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The </a:t>
            </a:r>
            <a:r>
              <a:rPr lang="nb-NO" sz="1600" dirty="0" err="1" smtClean="0"/>
              <a:t>work</a:t>
            </a:r>
            <a:r>
              <a:rPr lang="nb-NO" sz="1600" dirty="0" smtClean="0"/>
              <a:t> is progressing </a:t>
            </a:r>
            <a:r>
              <a:rPr lang="nb-NO" sz="1600" dirty="0" err="1" smtClean="0"/>
              <a:t>smoothly</a:t>
            </a:r>
            <a:endParaRPr lang="nb-NO" sz="1600" dirty="0"/>
          </a:p>
          <a:p>
            <a:r>
              <a:rPr lang="nb-NO" sz="1600" dirty="0" smtClean="0"/>
              <a:t>- 4 </a:t>
            </a:r>
            <a:r>
              <a:rPr lang="nb-NO" sz="1600" dirty="0" smtClean="0"/>
              <a:t>Deliverables </a:t>
            </a:r>
            <a:r>
              <a:rPr lang="nb-NO" sz="1600" dirty="0" smtClean="0"/>
              <a:t>submitted (D21.1 (UFT), D22.1(NTUA), D22.2 (NTUA), D22.4 (CETaqua))</a:t>
            </a:r>
          </a:p>
          <a:p>
            <a:r>
              <a:rPr lang="nb-NO" sz="1600" dirty="0" smtClean="0"/>
              <a:t>- Adjustment of </a:t>
            </a:r>
            <a:r>
              <a:rPr lang="nb-NO" sz="1600" dirty="0" smtClean="0"/>
              <a:t>Deliverables </a:t>
            </a:r>
            <a:r>
              <a:rPr lang="nb-NO" sz="1600" dirty="0" smtClean="0"/>
              <a:t>for WP23 to align to WA1 and some minor delays</a:t>
            </a:r>
            <a:r>
              <a:rPr lang="nb-NO" sz="1600" dirty="0"/>
              <a:t> </a:t>
            </a:r>
            <a:r>
              <a:rPr lang="nb-NO" sz="1600" dirty="0" smtClean="0"/>
              <a:t>in WP22)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6648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/>
          <p:nvPr/>
        </p:nvSpPr>
        <p:spPr>
          <a:xfrm>
            <a:off x="571472" y="324129"/>
            <a:ext cx="724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WA3 status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26225"/>
              </p:ext>
            </p:extLst>
          </p:nvPr>
        </p:nvGraphicFramePr>
        <p:xfrm>
          <a:off x="727743" y="2132856"/>
          <a:ext cx="8229600" cy="399592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01162"/>
                <a:gridCol w="4478548"/>
                <a:gridCol w="615574"/>
                <a:gridCol w="1138977"/>
                <a:gridCol w="1295339"/>
              </a:tblGrid>
              <a:tr h="366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Del.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No.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Deliverable Name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WP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No.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Delivery 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Date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Responsible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Conclusions from successful demonstration, and specifications for final design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30.06.2017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EG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Final evaluation of the technological solution in terms of ESS and sustainability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30.06.2017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EG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criteria and documentation of performance for local CSO overflow treatment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30.06.2017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INRIGO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Conclusions from the demonstrations with projected effects on water quality, ESS, sustainability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30.06.2017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SINTEF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Valorisation and demonstration of an ASR/RO application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31.12.2017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KWR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Evaluation of the improvement of Ecosystem Services as a result of ASR/RO application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31.12.2017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KWR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Evaluation and guidelines and recommendations for transfer to other Water Scarcity sites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31.12.2017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NTUA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Evaluation of the results and impacts on ESS of a flexible ASR system and recommendations for transfer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31.12.2017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CETaqua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Economic analysis and proposed payment regulation of the identified ecosystem services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31.12.2017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Amphos21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4315" y="908720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The work is progressing </a:t>
            </a:r>
            <a:r>
              <a:rPr lang="nb-NO" sz="1600" dirty="0" smtClean="0"/>
              <a:t>according to plan, no major delays)</a:t>
            </a:r>
            <a:endParaRPr lang="nb-NO" sz="1600" dirty="0"/>
          </a:p>
          <a:p>
            <a:r>
              <a:rPr lang="nb-NO" sz="1600" dirty="0" smtClean="0"/>
              <a:t>- </a:t>
            </a:r>
            <a:r>
              <a:rPr lang="nb-NO" sz="1600" dirty="0" smtClean="0"/>
              <a:t>1 Deliverable </a:t>
            </a:r>
            <a:r>
              <a:rPr lang="nb-NO" sz="1600" dirty="0" smtClean="0"/>
              <a:t>submitted (</a:t>
            </a:r>
            <a:r>
              <a:rPr lang="nb-NO" sz="1600" dirty="0" smtClean="0"/>
              <a:t>D34.1 (Chemitec))</a:t>
            </a:r>
            <a:endParaRPr lang="nb-NO" sz="1600" dirty="0" smtClean="0"/>
          </a:p>
          <a:p>
            <a:r>
              <a:rPr lang="nb-NO" sz="1600" dirty="0" smtClean="0"/>
              <a:t>- </a:t>
            </a:r>
            <a:r>
              <a:rPr lang="nb-NO" sz="1600" dirty="0" smtClean="0"/>
              <a:t>4 Milestones submitted (MS19 (INRIGO), MS20 (KWR), MS22 (UFT), MS24 (EYDAP), MS28 (UFT, delayed)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1842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5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883</Words>
  <Application>Microsoft Office PowerPoint</Application>
  <PresentationFormat>On-screen Show (4:3)</PresentationFormat>
  <Paragraphs>166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  WA2 - WA3 coordination meeting !  16th and 17th March 2016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LiftingPC37</dc:creator>
  <cp:lastModifiedBy>Berg, Gerard van den</cp:lastModifiedBy>
  <cp:revision>37</cp:revision>
  <dcterms:created xsi:type="dcterms:W3CDTF">2014-01-20T15:25:56Z</dcterms:created>
  <dcterms:modified xsi:type="dcterms:W3CDTF">2016-03-15T09:34:29Z</dcterms:modified>
</cp:coreProperties>
</file>